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8" r:id="rId5"/>
    <p:sldMasterId id="2147483714" r:id="rId6"/>
    <p:sldMasterId id="2147483726" r:id="rId7"/>
  </p:sldMasterIdLst>
  <p:notesMasterIdLst>
    <p:notesMasterId r:id="rId46"/>
  </p:notesMasterIdLst>
  <p:sldIdLst>
    <p:sldId id="256" r:id="rId8"/>
    <p:sldId id="290" r:id="rId9"/>
    <p:sldId id="257" r:id="rId10"/>
    <p:sldId id="258" r:id="rId11"/>
    <p:sldId id="295" r:id="rId12"/>
    <p:sldId id="260" r:id="rId13"/>
    <p:sldId id="261" r:id="rId14"/>
    <p:sldId id="591" r:id="rId15"/>
    <p:sldId id="322" r:id="rId16"/>
    <p:sldId id="319" r:id="rId17"/>
    <p:sldId id="320" r:id="rId18"/>
    <p:sldId id="321" r:id="rId19"/>
    <p:sldId id="273" r:id="rId20"/>
    <p:sldId id="289" r:id="rId21"/>
    <p:sldId id="263" r:id="rId22"/>
    <p:sldId id="293" r:id="rId23"/>
    <p:sldId id="296" r:id="rId24"/>
    <p:sldId id="265" r:id="rId25"/>
    <p:sldId id="311" r:id="rId26"/>
    <p:sldId id="302" r:id="rId27"/>
    <p:sldId id="271" r:id="rId28"/>
    <p:sldId id="312" r:id="rId29"/>
    <p:sldId id="313" r:id="rId30"/>
    <p:sldId id="314" r:id="rId31"/>
    <p:sldId id="315" r:id="rId32"/>
    <p:sldId id="316" r:id="rId33"/>
    <p:sldId id="285" r:id="rId34"/>
    <p:sldId id="589" r:id="rId35"/>
    <p:sldId id="590" r:id="rId36"/>
    <p:sldId id="298" r:id="rId37"/>
    <p:sldId id="303" r:id="rId38"/>
    <p:sldId id="324" r:id="rId39"/>
    <p:sldId id="325" r:id="rId40"/>
    <p:sldId id="326" r:id="rId41"/>
    <p:sldId id="276" r:id="rId42"/>
    <p:sldId id="277" r:id="rId43"/>
    <p:sldId id="279" r:id="rId44"/>
    <p:sldId id="28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2D381-47E7-4D8B-9EAF-72463E78CC70}" v="437" dt="2025-10-12T04:42:39.692"/>
    <p1510:client id="{435CF7E0-0370-4928-B20B-BDBF049415B4}" v="114" dt="2025-10-11T21:02:52.127"/>
    <p1510:client id="{66E95837-5CA7-8ADE-A057-B376E2F23F7B}" v="13" dt="2025-10-11T17:46:39.664"/>
    <p1510:client id="{7C42230C-9D7A-4AEB-A34A-77EE2402687F}" v="334" dt="2025-10-12T01:54:36.785"/>
    <p1510:client id="{97E74179-AC78-4125-B526-53DF93157C7D}" v="295" dt="2025-10-12T13:06:06.793"/>
    <p1510:client id="{A640BE26-A0DB-9443-BCC1-FC5A2FA7ECAC}" v="29" dt="2025-10-12T12:45:20.769"/>
    <p1510:client id="{AB6D9A49-4E2C-7204-8C4C-45601C64DA68}" v="135" dt="2025-10-12T13:07:47.757"/>
    <p1510:client id="{C13F9CB8-E25C-8AC9-C741-3CE86F23AF20}" v="6" dt="2025-10-12T20:27:51.742"/>
    <p1510:client id="{CADB14FD-2AA5-433A-5D34-AEFE94B17987}" v="19" dt="2025-10-11T22:03:42.9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onne Anderson" userId="S::deonne.anderson@un.org::d586649c-e3b0-4b48-9123-0046cb4947e7" providerId="AD" clId="Web-{A640BE26-A0DB-9443-BCC1-FC5A2FA7ECAC}"/>
    <pc:docChg chg="modSld">
      <pc:chgData name="Deonne Anderson" userId="S::deonne.anderson@un.org::d586649c-e3b0-4b48-9123-0046cb4947e7" providerId="AD" clId="Web-{A640BE26-A0DB-9443-BCC1-FC5A2FA7ECAC}" dt="2025-10-12T12:45:20.769" v="28" actId="1076"/>
      <pc:docMkLst>
        <pc:docMk/>
      </pc:docMkLst>
      <pc:sldChg chg="modSp">
        <pc:chgData name="Deonne Anderson" userId="S::deonne.anderson@un.org::d586649c-e3b0-4b48-9123-0046cb4947e7" providerId="AD" clId="Web-{A640BE26-A0DB-9443-BCC1-FC5A2FA7ECAC}" dt="2025-10-12T12:45:20.769" v="28" actId="1076"/>
        <pc:sldMkLst>
          <pc:docMk/>
          <pc:sldMk cId="190560518" sldId="256"/>
        </pc:sldMkLst>
        <pc:spChg chg="mod">
          <ac:chgData name="Deonne Anderson" userId="S::deonne.anderson@un.org::d586649c-e3b0-4b48-9123-0046cb4947e7" providerId="AD" clId="Web-{A640BE26-A0DB-9443-BCC1-FC5A2FA7ECAC}" dt="2025-10-12T12:45:20.769" v="28" actId="1076"/>
          <ac:spMkLst>
            <pc:docMk/>
            <pc:sldMk cId="190560518" sldId="256"/>
            <ac:spMk id="4" creationId="{6FEEEB7D-DD83-4434-99F2-4D824E74737B}"/>
          </ac:spMkLst>
        </pc:spChg>
      </pc:sldChg>
    </pc:docChg>
  </pc:docChgLst>
  <pc:docChgLst>
    <pc:chgData name="Susana Perera Valderrama" userId="S::susana.pereravalderrama@un.org::b87acbcb-5f28-4da2-9ccb-bbdd9a1d8cc4" providerId="AD" clId="Web-{50FC1EB1-5927-C160-AE39-C3B83D7713C0}"/>
    <pc:docChg chg="modSld">
      <pc:chgData name="Susana Perera Valderrama" userId="S::susana.pereravalderrama@un.org::b87acbcb-5f28-4da2-9ccb-bbdd9a1d8cc4" providerId="AD" clId="Web-{50FC1EB1-5927-C160-AE39-C3B83D7713C0}" dt="2025-10-08T01:40:53.552" v="257"/>
      <pc:docMkLst>
        <pc:docMk/>
      </pc:docMkLst>
      <pc:sldChg chg="addSp delSp modSp">
        <pc:chgData name="Susana Perera Valderrama" userId="S::susana.pereravalderrama@un.org::b87acbcb-5f28-4da2-9ccb-bbdd9a1d8cc4" providerId="AD" clId="Web-{50FC1EB1-5927-C160-AE39-C3B83D7713C0}" dt="2025-10-08T01:40:53.552" v="257"/>
        <pc:sldMkLst>
          <pc:docMk/>
          <pc:sldMk cId="2275762007" sldId="258"/>
        </pc:sldMkLst>
        <pc:graphicFrameChg chg="add del mod modGraphic">
          <ac:chgData name="Susana Perera Valderrama" userId="S::susana.pereravalderrama@un.org::b87acbcb-5f28-4da2-9ccb-bbdd9a1d8cc4" providerId="AD" clId="Web-{50FC1EB1-5927-C160-AE39-C3B83D7713C0}" dt="2025-10-08T01:40:53.552" v="257"/>
          <ac:graphicFrameMkLst>
            <pc:docMk/>
            <pc:sldMk cId="2275762007" sldId="258"/>
            <ac:graphicFrameMk id="6" creationId="{1C7F89C1-DF36-B86C-6977-A7DA290E4141}"/>
          </ac:graphicFrameMkLst>
        </pc:graphicFrameChg>
      </pc:sldChg>
    </pc:docChg>
  </pc:docChgLst>
  <pc:docChgLst>
    <pc:chgData name="Deonne Anderson" userId="d586649c-e3b0-4b48-9123-0046cb4947e7" providerId="ADAL" clId="{0302D381-47E7-4D8B-9EAF-72463E78CC70}"/>
    <pc:docChg chg="undo redo custSel mod addSld delSld modSld modMainMaster">
      <pc:chgData name="Deonne Anderson" userId="d586649c-e3b0-4b48-9123-0046cb4947e7" providerId="ADAL" clId="{0302D381-47E7-4D8B-9EAF-72463E78CC70}" dt="2025-10-12T04:43:07.924" v="1057" actId="1076"/>
      <pc:docMkLst>
        <pc:docMk/>
      </pc:docMkLst>
      <pc:sldChg chg="addSp delSp modSp">
        <pc:chgData name="Deonne Anderson" userId="d586649c-e3b0-4b48-9123-0046cb4947e7" providerId="ADAL" clId="{0302D381-47E7-4D8B-9EAF-72463E78CC70}" dt="2025-10-12T04:21:51.041" v="897" actId="313"/>
        <pc:sldMkLst>
          <pc:docMk/>
          <pc:sldMk cId="190560518" sldId="256"/>
        </pc:sldMkLst>
        <pc:spChg chg="del">
          <ac:chgData name="Deonne Anderson" userId="d586649c-e3b0-4b48-9123-0046cb4947e7" providerId="ADAL" clId="{0302D381-47E7-4D8B-9EAF-72463E78CC70}" dt="2025-10-12T01:55:49.232" v="22"/>
          <ac:spMkLst>
            <pc:docMk/>
            <pc:sldMk cId="190560518" sldId="256"/>
            <ac:spMk id="3" creationId="{5B55D963-6A7D-C637-216E-616409735102}"/>
          </ac:spMkLst>
        </pc:spChg>
        <pc:spChg chg="add mod">
          <ac:chgData name="Deonne Anderson" userId="d586649c-e3b0-4b48-9123-0046cb4947e7" providerId="ADAL" clId="{0302D381-47E7-4D8B-9EAF-72463E78CC70}" dt="2025-10-12T04:21:51.041" v="897" actId="313"/>
          <ac:spMkLst>
            <pc:docMk/>
            <pc:sldMk cId="190560518" sldId="256"/>
            <ac:spMk id="4" creationId="{6FEEEB7D-DD83-4434-99F2-4D824E74737B}"/>
          </ac:spMkLst>
        </pc:spChg>
        <pc:spChg chg="add del mod">
          <ac:chgData name="Deonne Anderson" userId="d586649c-e3b0-4b48-9123-0046cb4947e7" providerId="ADAL" clId="{0302D381-47E7-4D8B-9EAF-72463E78CC70}" dt="2025-10-12T04:20:41.807" v="822" actId="478"/>
          <ac:spMkLst>
            <pc:docMk/>
            <pc:sldMk cId="190560518" sldId="256"/>
            <ac:spMk id="5" creationId="{682C54FF-AB0E-4B59-BAB6-588AE00DD6CB}"/>
          </ac:spMkLst>
        </pc:spChg>
      </pc:sldChg>
      <pc:sldChg chg="addSp delSp modSp">
        <pc:chgData name="Deonne Anderson" userId="d586649c-e3b0-4b48-9123-0046cb4947e7" providerId="ADAL" clId="{0302D381-47E7-4D8B-9EAF-72463E78CC70}" dt="2025-10-12T02:15:46.718" v="147" actId="1440"/>
        <pc:sldMkLst>
          <pc:docMk/>
          <pc:sldMk cId="1661043796" sldId="257"/>
        </pc:sldMkLst>
        <pc:spChg chg="mod">
          <ac:chgData name="Deonne Anderson" userId="d586649c-e3b0-4b48-9123-0046cb4947e7" providerId="ADAL" clId="{0302D381-47E7-4D8B-9EAF-72463E78CC70}" dt="2025-10-12T02:03:50.922" v="143" actId="20577"/>
          <ac:spMkLst>
            <pc:docMk/>
            <pc:sldMk cId="1661043796" sldId="257"/>
            <ac:spMk id="3" creationId="{6018ECA7-37AB-5914-64B1-645EE8552934}"/>
          </ac:spMkLst>
        </pc:spChg>
        <pc:spChg chg="add del mod">
          <ac:chgData name="Deonne Anderson" userId="d586649c-e3b0-4b48-9123-0046cb4947e7" providerId="ADAL" clId="{0302D381-47E7-4D8B-9EAF-72463E78CC70}" dt="2025-10-12T02:05:52.480" v="144" actId="931"/>
          <ac:spMkLst>
            <pc:docMk/>
            <pc:sldMk cId="1661043796" sldId="257"/>
            <ac:spMk id="4" creationId="{DE39B43D-7777-4A78-B0D8-8F66F10F5F49}"/>
          </ac:spMkLst>
        </pc:spChg>
        <pc:spChg chg="add del mod">
          <ac:chgData name="Deonne Anderson" userId="d586649c-e3b0-4b48-9123-0046cb4947e7" providerId="ADAL" clId="{0302D381-47E7-4D8B-9EAF-72463E78CC70}" dt="2025-10-12T02:15:18.289" v="146" actId="931"/>
          <ac:spMkLst>
            <pc:docMk/>
            <pc:sldMk cId="1661043796" sldId="257"/>
            <ac:spMk id="5" creationId="{38A11FC3-5BF2-40AB-8C0E-A6B66C3900CD}"/>
          </ac:spMkLst>
        </pc:spChg>
        <pc:picChg chg="add mod">
          <ac:chgData name="Deonne Anderson" userId="d586649c-e3b0-4b48-9123-0046cb4947e7" providerId="ADAL" clId="{0302D381-47E7-4D8B-9EAF-72463E78CC70}" dt="2025-10-12T02:06:33.595" v="145" actId="1440"/>
          <ac:picMkLst>
            <pc:docMk/>
            <pc:sldMk cId="1661043796" sldId="257"/>
            <ac:picMk id="7" creationId="{682809EB-80A2-43CA-BA5E-9B144E0824AA}"/>
          </ac:picMkLst>
        </pc:picChg>
        <pc:picChg chg="add mod">
          <ac:chgData name="Deonne Anderson" userId="d586649c-e3b0-4b48-9123-0046cb4947e7" providerId="ADAL" clId="{0302D381-47E7-4D8B-9EAF-72463E78CC70}" dt="2025-10-12T02:15:46.718" v="147" actId="1440"/>
          <ac:picMkLst>
            <pc:docMk/>
            <pc:sldMk cId="1661043796" sldId="257"/>
            <ac:picMk id="9" creationId="{A31F5FD5-B7EF-4294-A122-0D1FB29C4BDE}"/>
          </ac:picMkLst>
        </pc:picChg>
      </pc:sldChg>
      <pc:sldChg chg="addSp delSp modSp">
        <pc:chgData name="Deonne Anderson" userId="d586649c-e3b0-4b48-9123-0046cb4947e7" providerId="ADAL" clId="{0302D381-47E7-4D8B-9EAF-72463E78CC70}" dt="2025-10-12T02:19:40.302" v="174" actId="122"/>
        <pc:sldMkLst>
          <pc:docMk/>
          <pc:sldMk cId="2275762007" sldId="258"/>
        </pc:sldMkLst>
        <pc:spChg chg="add mod">
          <ac:chgData name="Deonne Anderson" userId="d586649c-e3b0-4b48-9123-0046cb4947e7" providerId="ADAL" clId="{0302D381-47E7-4D8B-9EAF-72463E78CC70}" dt="2025-10-12T02:19:40.302" v="174" actId="122"/>
          <ac:spMkLst>
            <pc:docMk/>
            <pc:sldMk cId="2275762007" sldId="258"/>
            <ac:spMk id="2" creationId="{4950DD09-266E-4508-8E01-328C90EB464C}"/>
          </ac:spMkLst>
        </pc:spChg>
        <pc:spChg chg="add del mod">
          <ac:chgData name="Deonne Anderson" userId="d586649c-e3b0-4b48-9123-0046cb4947e7" providerId="ADAL" clId="{0302D381-47E7-4D8B-9EAF-72463E78CC70}" dt="2025-10-12T02:18:17.028" v="159" actId="478"/>
          <ac:spMkLst>
            <pc:docMk/>
            <pc:sldMk cId="2275762007" sldId="258"/>
            <ac:spMk id="3" creationId="{E6204F20-F834-46D7-8E61-493565010DFB}"/>
          </ac:spMkLst>
        </pc:spChg>
        <pc:spChg chg="add del mod">
          <ac:chgData name="Deonne Anderson" userId="d586649c-e3b0-4b48-9123-0046cb4947e7" providerId="ADAL" clId="{0302D381-47E7-4D8B-9EAF-72463E78CC70}" dt="2025-10-12T02:18:14.404" v="156" actId="478"/>
          <ac:spMkLst>
            <pc:docMk/>
            <pc:sldMk cId="2275762007" sldId="258"/>
            <ac:spMk id="4" creationId="{F91C2500-0002-480E-8048-BFDC17DCCC54}"/>
          </ac:spMkLst>
        </pc:spChg>
        <pc:spChg chg="del mod">
          <ac:chgData name="Deonne Anderson" userId="d586649c-e3b0-4b48-9123-0046cb4947e7" providerId="ADAL" clId="{0302D381-47E7-4D8B-9EAF-72463E78CC70}" dt="2025-10-12T02:18:14.410" v="158"/>
          <ac:spMkLst>
            <pc:docMk/>
            <pc:sldMk cId="2275762007" sldId="258"/>
            <ac:spMk id="7" creationId="{03BDF7B7-46EF-B13A-A66F-87D5333B049E}"/>
          </ac:spMkLst>
        </pc:spChg>
        <pc:graphicFrameChg chg="mod modGraphic">
          <ac:chgData name="Deonne Anderson" userId="d586649c-e3b0-4b48-9123-0046cb4947e7" providerId="ADAL" clId="{0302D381-47E7-4D8B-9EAF-72463E78CC70}" dt="2025-10-12T02:19:21.974" v="173" actId="1076"/>
          <ac:graphicFrameMkLst>
            <pc:docMk/>
            <pc:sldMk cId="2275762007" sldId="258"/>
            <ac:graphicFrameMk id="6" creationId="{1C7F89C1-DF36-B86C-6977-A7DA290E4141}"/>
          </ac:graphicFrameMkLst>
        </pc:graphicFrameChg>
      </pc:sldChg>
      <pc:sldChg chg="addSp delSp modSp">
        <pc:chgData name="Deonne Anderson" userId="d586649c-e3b0-4b48-9123-0046cb4947e7" providerId="ADAL" clId="{0302D381-47E7-4D8B-9EAF-72463E78CC70}" dt="2025-10-12T02:27:20.937" v="239" actId="14100"/>
        <pc:sldMkLst>
          <pc:docMk/>
          <pc:sldMk cId="1942548205" sldId="260"/>
        </pc:sldMkLst>
        <pc:spChg chg="add del mod">
          <ac:chgData name="Deonne Anderson" userId="d586649c-e3b0-4b48-9123-0046cb4947e7" providerId="ADAL" clId="{0302D381-47E7-4D8B-9EAF-72463E78CC70}" dt="2025-10-12T02:23:15.245" v="199"/>
          <ac:spMkLst>
            <pc:docMk/>
            <pc:sldMk cId="1942548205" sldId="260"/>
            <ac:spMk id="2" creationId="{1B250502-4023-44EC-A0E2-F7A0E8A37102}"/>
          </ac:spMkLst>
        </pc:spChg>
        <pc:spChg chg="add mod">
          <ac:chgData name="Deonne Anderson" userId="d586649c-e3b0-4b48-9123-0046cb4947e7" providerId="ADAL" clId="{0302D381-47E7-4D8B-9EAF-72463E78CC70}" dt="2025-10-12T02:27:20.937" v="239" actId="14100"/>
          <ac:spMkLst>
            <pc:docMk/>
            <pc:sldMk cId="1942548205" sldId="260"/>
            <ac:spMk id="3" creationId="{02BF525A-B154-400F-BA5C-98EB444FCEA4}"/>
          </ac:spMkLst>
        </pc:spChg>
        <pc:spChg chg="del mod">
          <ac:chgData name="Deonne Anderson" userId="d586649c-e3b0-4b48-9123-0046cb4947e7" providerId="ADAL" clId="{0302D381-47E7-4D8B-9EAF-72463E78CC70}" dt="2025-10-12T02:23:33.082" v="206"/>
          <ac:spMkLst>
            <pc:docMk/>
            <pc:sldMk cId="1942548205" sldId="260"/>
            <ac:spMk id="8" creationId="{0F73FE90-436E-A552-F724-C66449F39B2B}"/>
          </ac:spMkLst>
        </pc:spChg>
        <pc:graphicFrameChg chg="add del mod modGraphic">
          <ac:chgData name="Deonne Anderson" userId="d586649c-e3b0-4b48-9123-0046cb4947e7" providerId="ADAL" clId="{0302D381-47E7-4D8B-9EAF-72463E78CC70}" dt="2025-10-12T02:27:16.030" v="238" actId="1076"/>
          <ac:graphicFrameMkLst>
            <pc:docMk/>
            <pc:sldMk cId="1942548205" sldId="260"/>
            <ac:graphicFrameMk id="9" creationId="{AE565881-BB8A-8CF5-DDBB-98DC9D653A28}"/>
          </ac:graphicFrameMkLst>
        </pc:graphicFrameChg>
        <pc:graphicFrameChg chg="mod modGraphic">
          <ac:chgData name="Deonne Anderson" userId="d586649c-e3b0-4b48-9123-0046cb4947e7" providerId="ADAL" clId="{0302D381-47E7-4D8B-9EAF-72463E78CC70}" dt="2025-10-12T02:24:32.475" v="223" actId="14100"/>
          <ac:graphicFrameMkLst>
            <pc:docMk/>
            <pc:sldMk cId="1942548205" sldId="260"/>
            <ac:graphicFrameMk id="10" creationId="{ECF8401F-49C0-2CCA-6EC2-177D712BC762}"/>
          </ac:graphicFrameMkLst>
        </pc:graphicFrameChg>
      </pc:sldChg>
      <pc:sldChg chg="addSp delSp modSp">
        <pc:chgData name="Deonne Anderson" userId="d586649c-e3b0-4b48-9123-0046cb4947e7" providerId="ADAL" clId="{0302D381-47E7-4D8B-9EAF-72463E78CC70}" dt="2025-10-12T02:32:39.329" v="299" actId="1076"/>
        <pc:sldMkLst>
          <pc:docMk/>
          <pc:sldMk cId="3969890217" sldId="261"/>
        </pc:sldMkLst>
        <pc:spChg chg="mod">
          <ac:chgData name="Deonne Anderson" userId="d586649c-e3b0-4b48-9123-0046cb4947e7" providerId="ADAL" clId="{0302D381-47E7-4D8B-9EAF-72463E78CC70}" dt="2025-10-12T02:31:13.597" v="292" actId="14100"/>
          <ac:spMkLst>
            <pc:docMk/>
            <pc:sldMk cId="3969890217" sldId="261"/>
            <ac:spMk id="2" creationId="{5B38F7E9-FFBE-F9E8-D703-41B33D2B6B2C}"/>
          </ac:spMkLst>
        </pc:spChg>
        <pc:spChg chg="mod">
          <ac:chgData name="Deonne Anderson" userId="d586649c-e3b0-4b48-9123-0046cb4947e7" providerId="ADAL" clId="{0302D381-47E7-4D8B-9EAF-72463E78CC70}" dt="2025-10-12T02:32:39.329" v="299" actId="1076"/>
          <ac:spMkLst>
            <pc:docMk/>
            <pc:sldMk cId="3969890217" sldId="261"/>
            <ac:spMk id="3" creationId="{E8C001A4-C109-5AA4-443B-2152595C0155}"/>
          </ac:spMkLst>
        </pc:spChg>
        <pc:spChg chg="add del mod">
          <ac:chgData name="Deonne Anderson" userId="d586649c-e3b0-4b48-9123-0046cb4947e7" providerId="ADAL" clId="{0302D381-47E7-4D8B-9EAF-72463E78CC70}" dt="2025-10-12T02:27:58.474" v="242"/>
          <ac:spMkLst>
            <pc:docMk/>
            <pc:sldMk cId="3969890217" sldId="261"/>
            <ac:spMk id="4" creationId="{22CA2369-0637-447E-8559-6C9F0381DF3E}"/>
          </ac:spMkLst>
        </pc:spChg>
        <pc:spChg chg="add del mod">
          <ac:chgData name="Deonne Anderson" userId="d586649c-e3b0-4b48-9123-0046cb4947e7" providerId="ADAL" clId="{0302D381-47E7-4D8B-9EAF-72463E78CC70}" dt="2025-10-12T02:27:58.474" v="242"/>
          <ac:spMkLst>
            <pc:docMk/>
            <pc:sldMk cId="3969890217" sldId="261"/>
            <ac:spMk id="5" creationId="{B4895D3B-473E-4138-AE62-249F3A55D401}"/>
          </ac:spMkLst>
        </pc:spChg>
        <pc:spChg chg="add del mod">
          <ac:chgData name="Deonne Anderson" userId="d586649c-e3b0-4b48-9123-0046cb4947e7" providerId="ADAL" clId="{0302D381-47E7-4D8B-9EAF-72463E78CC70}" dt="2025-10-12T02:29:31.535" v="265"/>
          <ac:spMkLst>
            <pc:docMk/>
            <pc:sldMk cId="3969890217" sldId="261"/>
            <ac:spMk id="6" creationId="{664AEEE2-7259-4AD8-8DA9-B87D73A80130}"/>
          </ac:spMkLst>
        </pc:spChg>
        <pc:spChg chg="add del">
          <ac:chgData name="Deonne Anderson" userId="d586649c-e3b0-4b48-9123-0046cb4947e7" providerId="ADAL" clId="{0302D381-47E7-4D8B-9EAF-72463E78CC70}" dt="2025-10-12T02:29:28.152" v="261"/>
          <ac:spMkLst>
            <pc:docMk/>
            <pc:sldMk cId="3969890217" sldId="261"/>
            <ac:spMk id="7" creationId="{A0F24035-C8C5-43AF-BC59-6C5AD8ED6BF4}"/>
          </ac:spMkLst>
        </pc:spChg>
        <pc:spChg chg="add del">
          <ac:chgData name="Deonne Anderson" userId="d586649c-e3b0-4b48-9123-0046cb4947e7" providerId="ADAL" clId="{0302D381-47E7-4D8B-9EAF-72463E78CC70}" dt="2025-10-12T02:30:04.668" v="274"/>
          <ac:spMkLst>
            <pc:docMk/>
            <pc:sldMk cId="3969890217" sldId="261"/>
            <ac:spMk id="8" creationId="{D42BD5D5-ADE3-41FE-9CB3-A828F368C7B5}"/>
          </ac:spMkLst>
        </pc:spChg>
        <pc:spChg chg="add mod">
          <ac:chgData name="Deonne Anderson" userId="d586649c-e3b0-4b48-9123-0046cb4947e7" providerId="ADAL" clId="{0302D381-47E7-4D8B-9EAF-72463E78CC70}" dt="2025-10-12T02:31:19.221" v="293" actId="1076"/>
          <ac:spMkLst>
            <pc:docMk/>
            <pc:sldMk cId="3969890217" sldId="261"/>
            <ac:spMk id="9" creationId="{5CBF6492-410C-48EB-904E-E7DAC0102D86}"/>
          </ac:spMkLst>
        </pc:spChg>
      </pc:sldChg>
      <pc:sldChg chg="addSp delSp modSp">
        <pc:chgData name="Deonne Anderson" userId="d586649c-e3b0-4b48-9123-0046cb4947e7" providerId="ADAL" clId="{0302D381-47E7-4D8B-9EAF-72463E78CC70}" dt="2025-10-12T02:52:14.224" v="400" actId="27636"/>
        <pc:sldMkLst>
          <pc:docMk/>
          <pc:sldMk cId="4194820965" sldId="263"/>
        </pc:sldMkLst>
        <pc:spChg chg="mod">
          <ac:chgData name="Deonne Anderson" userId="d586649c-e3b0-4b48-9123-0046cb4947e7" providerId="ADAL" clId="{0302D381-47E7-4D8B-9EAF-72463E78CC70}" dt="2025-10-12T02:49:41.251" v="386" actId="1076"/>
          <ac:spMkLst>
            <pc:docMk/>
            <pc:sldMk cId="4194820965" sldId="263"/>
            <ac:spMk id="2" creationId="{49C7007A-4E03-B9C3-C312-44671C5A1119}"/>
          </ac:spMkLst>
        </pc:spChg>
        <pc:spChg chg="mod">
          <ac:chgData name="Deonne Anderson" userId="d586649c-e3b0-4b48-9123-0046cb4947e7" providerId="ADAL" clId="{0302D381-47E7-4D8B-9EAF-72463E78CC70}" dt="2025-10-12T02:52:14.224" v="400" actId="27636"/>
          <ac:spMkLst>
            <pc:docMk/>
            <pc:sldMk cId="4194820965" sldId="263"/>
            <ac:spMk id="3" creationId="{D5F9EB40-A19C-8EEF-270B-1DCC4229197B}"/>
          </ac:spMkLst>
        </pc:spChg>
        <pc:spChg chg="add del mod">
          <ac:chgData name="Deonne Anderson" userId="d586649c-e3b0-4b48-9123-0046cb4947e7" providerId="ADAL" clId="{0302D381-47E7-4D8B-9EAF-72463E78CC70}" dt="2025-10-12T02:49:26.853" v="382"/>
          <ac:spMkLst>
            <pc:docMk/>
            <pc:sldMk cId="4194820965" sldId="263"/>
            <ac:spMk id="4" creationId="{40FF3BE1-B730-4200-9452-3142240D5B25}"/>
          </ac:spMkLst>
        </pc:spChg>
        <pc:spChg chg="add del mod">
          <ac:chgData name="Deonne Anderson" userId="d586649c-e3b0-4b48-9123-0046cb4947e7" providerId="ADAL" clId="{0302D381-47E7-4D8B-9EAF-72463E78CC70}" dt="2025-10-12T02:49:26.853" v="382"/>
          <ac:spMkLst>
            <pc:docMk/>
            <pc:sldMk cId="4194820965" sldId="263"/>
            <ac:spMk id="5" creationId="{7C0D79CC-A455-43EC-9E86-8A6F27FF549B}"/>
          </ac:spMkLst>
        </pc:spChg>
      </pc:sldChg>
      <pc:sldChg chg="addSp delSp modSp">
        <pc:chgData name="Deonne Anderson" userId="d586649c-e3b0-4b48-9123-0046cb4947e7" providerId="ADAL" clId="{0302D381-47E7-4D8B-9EAF-72463E78CC70}" dt="2025-10-12T04:12:38.854" v="806" actId="1076"/>
        <pc:sldMkLst>
          <pc:docMk/>
          <pc:sldMk cId="2583623485" sldId="265"/>
        </pc:sldMkLst>
        <pc:spChg chg="mod">
          <ac:chgData name="Deonne Anderson" userId="d586649c-e3b0-4b48-9123-0046cb4947e7" providerId="ADAL" clId="{0302D381-47E7-4D8B-9EAF-72463E78CC70}" dt="2025-10-12T04:05:04.744" v="799" actId="20577"/>
          <ac:spMkLst>
            <pc:docMk/>
            <pc:sldMk cId="2583623485" sldId="265"/>
            <ac:spMk id="3" creationId="{52CEA788-FB00-3A41-F9E4-D36471A6CEB0}"/>
          </ac:spMkLst>
        </pc:spChg>
        <pc:spChg chg="add del mod">
          <ac:chgData name="Deonne Anderson" userId="d586649c-e3b0-4b48-9123-0046cb4947e7" providerId="ADAL" clId="{0302D381-47E7-4D8B-9EAF-72463E78CC70}" dt="2025-10-12T02:59:05.974" v="432" actId="478"/>
          <ac:spMkLst>
            <pc:docMk/>
            <pc:sldMk cId="2583623485" sldId="265"/>
            <ac:spMk id="4" creationId="{07026957-4913-4728-87F1-6E9311905AA2}"/>
          </ac:spMkLst>
        </pc:spChg>
        <pc:spChg chg="add del mod">
          <ac:chgData name="Deonne Anderson" userId="d586649c-e3b0-4b48-9123-0046cb4947e7" providerId="ADAL" clId="{0302D381-47E7-4D8B-9EAF-72463E78CC70}" dt="2025-10-12T02:59:08.883" v="433" actId="478"/>
          <ac:spMkLst>
            <pc:docMk/>
            <pc:sldMk cId="2583623485" sldId="265"/>
            <ac:spMk id="5" creationId="{7A62A649-422A-46BE-A0FF-4E22BBF35B45}"/>
          </ac:spMkLst>
        </pc:spChg>
        <pc:spChg chg="add del mod">
          <ac:chgData name="Deonne Anderson" userId="d586649c-e3b0-4b48-9123-0046cb4947e7" providerId="ADAL" clId="{0302D381-47E7-4D8B-9EAF-72463E78CC70}" dt="2025-10-12T04:12:15.577" v="801" actId="931"/>
          <ac:spMkLst>
            <pc:docMk/>
            <pc:sldMk cId="2583623485" sldId="265"/>
            <ac:spMk id="6" creationId="{A8C29977-A36F-4DCA-9C09-EF89114D5C03}"/>
          </ac:spMkLst>
        </pc:spChg>
        <pc:spChg chg="add mod">
          <ac:chgData name="Deonne Anderson" userId="d586649c-e3b0-4b48-9123-0046cb4947e7" providerId="ADAL" clId="{0302D381-47E7-4D8B-9EAF-72463E78CC70}" dt="2025-10-12T04:12:38.854" v="806" actId="1076"/>
          <ac:spMkLst>
            <pc:docMk/>
            <pc:sldMk cId="2583623485" sldId="265"/>
            <ac:spMk id="7" creationId="{4D197E6D-CDFE-4010-A96A-EB67005A4F9E}"/>
          </ac:spMkLst>
        </pc:spChg>
        <pc:picChg chg="add mod">
          <ac:chgData name="Deonne Anderson" userId="d586649c-e3b0-4b48-9123-0046cb4947e7" providerId="ADAL" clId="{0302D381-47E7-4D8B-9EAF-72463E78CC70}" dt="2025-10-12T04:12:34.426" v="805" actId="14100"/>
          <ac:picMkLst>
            <pc:docMk/>
            <pc:sldMk cId="2583623485" sldId="265"/>
            <ac:picMk id="9" creationId="{39AB7D44-4A8F-46C0-AAF1-7F8930260D5E}"/>
          </ac:picMkLst>
        </pc:picChg>
      </pc:sldChg>
      <pc:sldChg chg="addSp delSp modSp">
        <pc:chgData name="Deonne Anderson" userId="d586649c-e3b0-4b48-9123-0046cb4947e7" providerId="ADAL" clId="{0302D381-47E7-4D8B-9EAF-72463E78CC70}" dt="2025-10-12T03:12:40.414" v="629" actId="14100"/>
        <pc:sldMkLst>
          <pc:docMk/>
          <pc:sldMk cId="0" sldId="271"/>
        </pc:sldMkLst>
        <pc:spChg chg="mod">
          <ac:chgData name="Deonne Anderson" userId="d586649c-e3b0-4b48-9123-0046cb4947e7" providerId="ADAL" clId="{0302D381-47E7-4D8B-9EAF-72463E78CC70}" dt="2025-10-12T03:11:55.169" v="620" actId="14100"/>
          <ac:spMkLst>
            <pc:docMk/>
            <pc:sldMk cId="0" sldId="271"/>
            <ac:spMk id="2" creationId="{00000000-0000-0000-0000-000000000000}"/>
          </ac:spMkLst>
        </pc:spChg>
        <pc:spChg chg="del">
          <ac:chgData name="Deonne Anderson" userId="d586649c-e3b0-4b48-9123-0046cb4947e7" providerId="ADAL" clId="{0302D381-47E7-4D8B-9EAF-72463E78CC70}" dt="2025-10-12T03:08:28.270" v="575" actId="478"/>
          <ac:spMkLst>
            <pc:docMk/>
            <pc:sldMk cId="0" sldId="271"/>
            <ac:spMk id="3" creationId="{00000000-0000-0000-0000-000000000000}"/>
          </ac:spMkLst>
        </pc:spChg>
        <pc:spChg chg="del">
          <ac:chgData name="Deonne Anderson" userId="d586649c-e3b0-4b48-9123-0046cb4947e7" providerId="ADAL" clId="{0302D381-47E7-4D8B-9EAF-72463E78CC70}" dt="2025-10-12T03:08:28.898" v="576" actId="478"/>
          <ac:spMkLst>
            <pc:docMk/>
            <pc:sldMk cId="0" sldId="271"/>
            <ac:spMk id="4" creationId="{00000000-0000-0000-0000-000000000000}"/>
          </ac:spMkLst>
        </pc:spChg>
        <pc:spChg chg="del">
          <ac:chgData name="Deonne Anderson" userId="d586649c-e3b0-4b48-9123-0046cb4947e7" providerId="ADAL" clId="{0302D381-47E7-4D8B-9EAF-72463E78CC70}" dt="2025-10-12T03:08:29.435" v="577" actId="478"/>
          <ac:spMkLst>
            <pc:docMk/>
            <pc:sldMk cId="0" sldId="271"/>
            <ac:spMk id="5" creationId="{00000000-0000-0000-0000-000000000000}"/>
          </ac:spMkLst>
        </pc:spChg>
        <pc:spChg chg="mod">
          <ac:chgData name="Deonne Anderson" userId="d586649c-e3b0-4b48-9123-0046cb4947e7" providerId="ADAL" clId="{0302D381-47E7-4D8B-9EAF-72463E78CC70}" dt="2025-10-12T03:11:58.106" v="621" actId="1076"/>
          <ac:spMkLst>
            <pc:docMk/>
            <pc:sldMk cId="0" sldId="271"/>
            <ac:spMk id="6" creationId="{00000000-0000-0000-0000-000000000000}"/>
          </ac:spMkLst>
        </pc:spChg>
        <pc:spChg chg="mod">
          <ac:chgData name="Deonne Anderson" userId="d586649c-e3b0-4b48-9123-0046cb4947e7" providerId="ADAL" clId="{0302D381-47E7-4D8B-9EAF-72463E78CC70}" dt="2025-10-12T03:11:59.613" v="622" actId="1076"/>
          <ac:spMkLst>
            <pc:docMk/>
            <pc:sldMk cId="0" sldId="271"/>
            <ac:spMk id="7" creationId="{00000000-0000-0000-0000-000000000000}"/>
          </ac:spMkLst>
        </pc:spChg>
        <pc:spChg chg="mod">
          <ac:chgData name="Deonne Anderson" userId="d586649c-e3b0-4b48-9123-0046cb4947e7" providerId="ADAL" clId="{0302D381-47E7-4D8B-9EAF-72463E78CC70}" dt="2025-10-12T03:12:01.413" v="623" actId="1076"/>
          <ac:spMkLst>
            <pc:docMk/>
            <pc:sldMk cId="0" sldId="271"/>
            <ac:spMk id="8" creationId="{00000000-0000-0000-0000-000000000000}"/>
          </ac:spMkLst>
        </pc:spChg>
        <pc:spChg chg="mod">
          <ac:chgData name="Deonne Anderson" userId="d586649c-e3b0-4b48-9123-0046cb4947e7" providerId="ADAL" clId="{0302D381-47E7-4D8B-9EAF-72463E78CC70}" dt="2025-10-12T03:12:40.414" v="629" actId="14100"/>
          <ac:spMkLst>
            <pc:docMk/>
            <pc:sldMk cId="0" sldId="271"/>
            <ac:spMk id="9" creationId="{00000000-0000-0000-0000-000000000000}"/>
          </ac:spMkLst>
        </pc:spChg>
        <pc:spChg chg="mod">
          <ac:chgData name="Deonne Anderson" userId="d586649c-e3b0-4b48-9123-0046cb4947e7" providerId="ADAL" clId="{0302D381-47E7-4D8B-9EAF-72463E78CC70}" dt="2025-10-12T03:12:32.723" v="628" actId="14100"/>
          <ac:spMkLst>
            <pc:docMk/>
            <pc:sldMk cId="0" sldId="271"/>
            <ac:spMk id="10" creationId="{00000000-0000-0000-0000-000000000000}"/>
          </ac:spMkLst>
        </pc:spChg>
        <pc:spChg chg="del mod">
          <ac:chgData name="Deonne Anderson" userId="d586649c-e3b0-4b48-9123-0046cb4947e7" providerId="ADAL" clId="{0302D381-47E7-4D8B-9EAF-72463E78CC70}" dt="2025-10-12T03:10:36.424" v="601"/>
          <ac:spMkLst>
            <pc:docMk/>
            <pc:sldMk cId="0" sldId="271"/>
            <ac:spMk id="11" creationId="{00000000-0000-0000-0000-000000000000}"/>
          </ac:spMkLst>
        </pc:spChg>
        <pc:spChg chg="del mod">
          <ac:chgData name="Deonne Anderson" userId="d586649c-e3b0-4b48-9123-0046cb4947e7" providerId="ADAL" clId="{0302D381-47E7-4D8B-9EAF-72463E78CC70}" dt="2025-10-12T03:10:36.425" v="603"/>
          <ac:spMkLst>
            <pc:docMk/>
            <pc:sldMk cId="0" sldId="271"/>
            <ac:spMk id="12" creationId="{00000000-0000-0000-0000-000000000000}"/>
          </ac:spMkLst>
        </pc:spChg>
        <pc:spChg chg="del">
          <ac:chgData name="Deonne Anderson" userId="d586649c-e3b0-4b48-9123-0046cb4947e7" providerId="ADAL" clId="{0302D381-47E7-4D8B-9EAF-72463E78CC70}" dt="2025-10-12T03:08:30.393" v="578" actId="478"/>
          <ac:spMkLst>
            <pc:docMk/>
            <pc:sldMk cId="0" sldId="271"/>
            <ac:spMk id="19" creationId="{00000000-0000-0000-0000-000000000000}"/>
          </ac:spMkLst>
        </pc:spChg>
        <pc:spChg chg="del mod">
          <ac:chgData name="Deonne Anderson" userId="d586649c-e3b0-4b48-9123-0046cb4947e7" providerId="ADAL" clId="{0302D381-47E7-4D8B-9EAF-72463E78CC70}" dt="2025-10-12T03:10:36.426" v="605"/>
          <ac:spMkLst>
            <pc:docMk/>
            <pc:sldMk cId="0" sldId="271"/>
            <ac:spMk id="20" creationId="{00000000-0000-0000-0000-000000000000}"/>
          </ac:spMkLst>
        </pc:spChg>
        <pc:spChg chg="add del mod">
          <ac:chgData name="Deonne Anderson" userId="d586649c-e3b0-4b48-9123-0046cb4947e7" providerId="ADAL" clId="{0302D381-47E7-4D8B-9EAF-72463E78CC70}" dt="2025-10-12T03:07:39.293" v="573"/>
          <ac:spMkLst>
            <pc:docMk/>
            <pc:sldMk cId="0" sldId="271"/>
            <ac:spMk id="21" creationId="{8D85F11B-02C5-4AA0-936B-BAA326240986}"/>
          </ac:spMkLst>
        </pc:spChg>
        <pc:spChg chg="add del mod">
          <ac:chgData name="Deonne Anderson" userId="d586649c-e3b0-4b48-9123-0046cb4947e7" providerId="ADAL" clId="{0302D381-47E7-4D8B-9EAF-72463E78CC70}" dt="2025-10-12T03:07:39.293" v="573"/>
          <ac:spMkLst>
            <pc:docMk/>
            <pc:sldMk cId="0" sldId="271"/>
            <ac:spMk id="22" creationId="{D9F7C84C-E7DB-4577-8858-297F0765E0A2}"/>
          </ac:spMkLst>
        </pc:spChg>
        <pc:spChg chg="add del mod">
          <ac:chgData name="Deonne Anderson" userId="d586649c-e3b0-4b48-9123-0046cb4947e7" providerId="ADAL" clId="{0302D381-47E7-4D8B-9EAF-72463E78CC70}" dt="2025-10-12T03:07:39.293" v="573"/>
          <ac:spMkLst>
            <pc:docMk/>
            <pc:sldMk cId="0" sldId="271"/>
            <ac:spMk id="23" creationId="{B29E5636-3354-49A7-8392-EFB2D4A5F15D}"/>
          </ac:spMkLst>
        </pc:spChg>
        <pc:spChg chg="add del mod">
          <ac:chgData name="Deonne Anderson" userId="d586649c-e3b0-4b48-9123-0046cb4947e7" providerId="ADAL" clId="{0302D381-47E7-4D8B-9EAF-72463E78CC70}" dt="2025-10-12T03:07:39.293" v="573"/>
          <ac:spMkLst>
            <pc:docMk/>
            <pc:sldMk cId="0" sldId="271"/>
            <ac:spMk id="24" creationId="{59CFD457-8749-495B-BA1C-E29F71A3557B}"/>
          </ac:spMkLst>
        </pc:spChg>
        <pc:grpChg chg="del">
          <ac:chgData name="Deonne Anderson" userId="d586649c-e3b0-4b48-9123-0046cb4947e7" providerId="ADAL" clId="{0302D381-47E7-4D8B-9EAF-72463E78CC70}" dt="2025-10-12T03:07:16.136" v="570" actId="478"/>
          <ac:grpSpMkLst>
            <pc:docMk/>
            <pc:sldMk cId="0" sldId="271"/>
            <ac:grpSpMk id="13" creationId="{00000000-0000-0000-0000-000000000000}"/>
          </ac:grpSpMkLst>
        </pc:grpChg>
        <pc:grpChg chg="del">
          <ac:chgData name="Deonne Anderson" userId="d586649c-e3b0-4b48-9123-0046cb4947e7" providerId="ADAL" clId="{0302D381-47E7-4D8B-9EAF-72463E78CC70}" dt="2025-10-12T03:07:21.826" v="571" actId="478"/>
          <ac:grpSpMkLst>
            <pc:docMk/>
            <pc:sldMk cId="0" sldId="271"/>
            <ac:grpSpMk id="16" creationId="{00000000-0000-0000-0000-000000000000}"/>
          </ac:grpSpMkLst>
        </pc:grpChg>
      </pc:sldChg>
      <pc:sldChg chg="modSp">
        <pc:chgData name="Deonne Anderson" userId="d586649c-e3b0-4b48-9123-0046cb4947e7" providerId="ADAL" clId="{0302D381-47E7-4D8B-9EAF-72463E78CC70}" dt="2025-10-12T02:48:47.011" v="377" actId="1076"/>
        <pc:sldMkLst>
          <pc:docMk/>
          <pc:sldMk cId="297367507" sldId="273"/>
        </pc:sldMkLst>
        <pc:picChg chg="mod">
          <ac:chgData name="Deonne Anderson" userId="d586649c-e3b0-4b48-9123-0046cb4947e7" providerId="ADAL" clId="{0302D381-47E7-4D8B-9EAF-72463E78CC70}" dt="2025-10-12T02:48:47.011" v="377" actId="1076"/>
          <ac:picMkLst>
            <pc:docMk/>
            <pc:sldMk cId="297367507" sldId="273"/>
            <ac:picMk id="4" creationId="{ECBBD3DC-4AA8-CAE8-EADC-20699588E172}"/>
          </ac:picMkLst>
        </pc:picChg>
      </pc:sldChg>
      <pc:sldChg chg="addSp delSp modSp">
        <pc:chgData name="Deonne Anderson" userId="d586649c-e3b0-4b48-9123-0046cb4947e7" providerId="ADAL" clId="{0302D381-47E7-4D8B-9EAF-72463E78CC70}" dt="2025-10-12T04:03:54.474" v="796" actId="1076"/>
        <pc:sldMkLst>
          <pc:docMk/>
          <pc:sldMk cId="3901456605" sldId="276"/>
        </pc:sldMkLst>
        <pc:spChg chg="del mod">
          <ac:chgData name="Deonne Anderson" userId="d586649c-e3b0-4b48-9123-0046cb4947e7" providerId="ADAL" clId="{0302D381-47E7-4D8B-9EAF-72463E78CC70}" dt="2025-10-12T03:51:56.458" v="757" actId="26606"/>
          <ac:spMkLst>
            <pc:docMk/>
            <pc:sldMk cId="3901456605" sldId="276"/>
            <ac:spMk id="3" creationId="{A4B2F399-460A-A3BD-9001-1CE58CBBC781}"/>
          </ac:spMkLst>
        </pc:spChg>
        <pc:spChg chg="add del mod">
          <ac:chgData name="Deonne Anderson" userId="d586649c-e3b0-4b48-9123-0046cb4947e7" providerId="ADAL" clId="{0302D381-47E7-4D8B-9EAF-72463E78CC70}" dt="2025-10-12T03:52:07.646" v="759" actId="478"/>
          <ac:spMkLst>
            <pc:docMk/>
            <pc:sldMk cId="3901456605" sldId="276"/>
            <ac:spMk id="4" creationId="{6EA90891-5EB8-4FBC-95DF-2BC284DD46E3}"/>
          </ac:spMkLst>
        </pc:spChg>
        <pc:spChg chg="add del mod">
          <ac:chgData name="Deonne Anderson" userId="d586649c-e3b0-4b48-9123-0046cb4947e7" providerId="ADAL" clId="{0302D381-47E7-4D8B-9EAF-72463E78CC70}" dt="2025-10-12T03:52:08.248" v="760" actId="478"/>
          <ac:spMkLst>
            <pc:docMk/>
            <pc:sldMk cId="3901456605" sldId="276"/>
            <ac:spMk id="6" creationId="{B831BE4E-5206-4C2C-A2C9-FF45B42A4897}"/>
          </ac:spMkLst>
        </pc:spChg>
        <pc:spChg chg="add del mod">
          <ac:chgData name="Deonne Anderson" userId="d586649c-e3b0-4b48-9123-0046cb4947e7" providerId="ADAL" clId="{0302D381-47E7-4D8B-9EAF-72463E78CC70}" dt="2025-10-12T03:57:02.248" v="773" actId="931"/>
          <ac:spMkLst>
            <pc:docMk/>
            <pc:sldMk cId="3901456605" sldId="276"/>
            <ac:spMk id="7" creationId="{45748DE6-9788-43B6-8BC8-CAACC0846835}"/>
          </ac:spMkLst>
        </pc:spChg>
        <pc:spChg chg="add del mod">
          <ac:chgData name="Deonne Anderson" userId="d586649c-e3b0-4b48-9123-0046cb4947e7" providerId="ADAL" clId="{0302D381-47E7-4D8B-9EAF-72463E78CC70}" dt="2025-10-12T04:03:16.746" v="787" actId="931"/>
          <ac:spMkLst>
            <pc:docMk/>
            <pc:sldMk cId="3901456605" sldId="276"/>
            <ac:spMk id="8" creationId="{B6EDD862-2F5E-45AE-A087-A5D523192E57}"/>
          </ac:spMkLst>
        </pc:spChg>
        <pc:graphicFrameChg chg="add mod">
          <ac:chgData name="Deonne Anderson" userId="d586649c-e3b0-4b48-9123-0046cb4947e7" providerId="ADAL" clId="{0302D381-47E7-4D8B-9EAF-72463E78CC70}" dt="2025-10-12T03:57:48.902" v="784" actId="1076"/>
          <ac:graphicFrameMkLst>
            <pc:docMk/>
            <pc:sldMk cId="3901456605" sldId="276"/>
            <ac:graphicFrameMk id="5" creationId="{C625671C-C346-2F3C-0507-CF1B9EA837D7}"/>
          </ac:graphicFrameMkLst>
        </pc:graphicFrameChg>
        <pc:picChg chg="add mod modCrop">
          <ac:chgData name="Deonne Anderson" userId="d586649c-e3b0-4b48-9123-0046cb4947e7" providerId="ADAL" clId="{0302D381-47E7-4D8B-9EAF-72463E78CC70}" dt="2025-10-12T04:03:54.474" v="796" actId="1076"/>
          <ac:picMkLst>
            <pc:docMk/>
            <pc:sldMk cId="3901456605" sldId="276"/>
            <ac:picMk id="10" creationId="{495D24E6-B140-436C-A1DB-D8A78183D30F}"/>
          </ac:picMkLst>
        </pc:picChg>
        <pc:picChg chg="add mod modCrop">
          <ac:chgData name="Deonne Anderson" userId="d586649c-e3b0-4b48-9123-0046cb4947e7" providerId="ADAL" clId="{0302D381-47E7-4D8B-9EAF-72463E78CC70}" dt="2025-10-12T04:03:48.281" v="795" actId="1076"/>
          <ac:picMkLst>
            <pc:docMk/>
            <pc:sldMk cId="3901456605" sldId="276"/>
            <ac:picMk id="12" creationId="{8645DE14-9392-4CD5-BA29-C855E887978A}"/>
          </ac:picMkLst>
        </pc:picChg>
      </pc:sldChg>
      <pc:sldChg chg="addSp delSp modSp mod setBg delDesignElem">
        <pc:chgData name="Deonne Anderson" userId="d586649c-e3b0-4b48-9123-0046cb4947e7" providerId="ADAL" clId="{0302D381-47E7-4D8B-9EAF-72463E78CC70}" dt="2025-10-12T03:52:43.164" v="766" actId="478"/>
        <pc:sldMkLst>
          <pc:docMk/>
          <pc:sldMk cId="2837165052" sldId="277"/>
        </pc:sldMkLst>
        <pc:spChg chg="mod">
          <ac:chgData name="Deonne Anderson" userId="d586649c-e3b0-4b48-9123-0046cb4947e7" providerId="ADAL" clId="{0302D381-47E7-4D8B-9EAF-72463E78CC70}" dt="2025-10-12T03:52:34.717" v="762" actId="26606"/>
          <ac:spMkLst>
            <pc:docMk/>
            <pc:sldMk cId="2837165052" sldId="277"/>
            <ac:spMk id="2" creationId="{FA348F07-3568-B58A-12C4-1660ADDA9E3D}"/>
          </ac:spMkLst>
        </pc:spChg>
        <pc:spChg chg="del mod">
          <ac:chgData name="Deonne Anderson" userId="d586649c-e3b0-4b48-9123-0046cb4947e7" providerId="ADAL" clId="{0302D381-47E7-4D8B-9EAF-72463E78CC70}" dt="2025-10-12T03:52:34.717" v="762" actId="26606"/>
          <ac:spMkLst>
            <pc:docMk/>
            <pc:sldMk cId="2837165052" sldId="277"/>
            <ac:spMk id="3" creationId="{DD54E43B-2CFB-1542-B209-7D71A0C6C1DF}"/>
          </ac:spMkLst>
        </pc:spChg>
        <pc:spChg chg="add del mod">
          <ac:chgData name="Deonne Anderson" userId="d586649c-e3b0-4b48-9123-0046cb4947e7" providerId="ADAL" clId="{0302D381-47E7-4D8B-9EAF-72463E78CC70}" dt="2025-10-12T03:52:34.717" v="762" actId="26606"/>
          <ac:spMkLst>
            <pc:docMk/>
            <pc:sldMk cId="2837165052" sldId="277"/>
            <ac:spMk id="4" creationId="{DE890430-7D79-4886-A787-61A6BB79D4A0}"/>
          </ac:spMkLst>
        </pc:spChg>
        <pc:spChg chg="add del mod">
          <ac:chgData name="Deonne Anderson" userId="d586649c-e3b0-4b48-9123-0046cb4947e7" providerId="ADAL" clId="{0302D381-47E7-4D8B-9EAF-72463E78CC70}" dt="2025-10-12T03:52:38.995" v="764"/>
          <ac:spMkLst>
            <pc:docMk/>
            <pc:sldMk cId="2837165052" sldId="277"/>
            <ac:spMk id="5" creationId="{58F536A2-04D6-40A2-A1BF-ABA46E990BD4}"/>
          </ac:spMkLst>
        </pc:spChg>
        <pc:spChg chg="add del mod">
          <ac:chgData name="Deonne Anderson" userId="d586649c-e3b0-4b48-9123-0046cb4947e7" providerId="ADAL" clId="{0302D381-47E7-4D8B-9EAF-72463E78CC70}" dt="2025-10-12T03:52:41.139" v="765" actId="478"/>
          <ac:spMkLst>
            <pc:docMk/>
            <pc:sldMk cId="2837165052" sldId="277"/>
            <ac:spMk id="6" creationId="{339EF3FA-02D5-4B9E-A056-EFE740DBBD80}"/>
          </ac:spMkLst>
        </pc:spChg>
        <pc:spChg chg="add del mod">
          <ac:chgData name="Deonne Anderson" userId="d586649c-e3b0-4b48-9123-0046cb4947e7" providerId="ADAL" clId="{0302D381-47E7-4D8B-9EAF-72463E78CC70}" dt="2025-10-12T03:52:43.164" v="766" actId="478"/>
          <ac:spMkLst>
            <pc:docMk/>
            <pc:sldMk cId="2837165052" sldId="277"/>
            <ac:spMk id="8" creationId="{A95BA532-829E-44F4-A451-5353BB62C68D}"/>
          </ac:spMkLst>
        </pc:spChg>
        <pc:spChg chg="add del">
          <ac:chgData name="Deonne Anderson" userId="d586649c-e3b0-4b48-9123-0046cb4947e7" providerId="ADAL" clId="{0302D381-47E7-4D8B-9EAF-72463E78CC70}" dt="2025-10-12T03:52:38.995" v="764"/>
          <ac:spMkLst>
            <pc:docMk/>
            <pc:sldMk cId="2837165052" sldId="277"/>
            <ac:spMk id="70" creationId="{4080BC15-6F3E-4EDC-BB73-20706F743138}"/>
          </ac:spMkLst>
        </pc:spChg>
        <pc:spChg chg="add del">
          <ac:chgData name="Deonne Anderson" userId="d586649c-e3b0-4b48-9123-0046cb4947e7" providerId="ADAL" clId="{0302D381-47E7-4D8B-9EAF-72463E78CC70}" dt="2025-10-12T03:52:38.995" v="764"/>
          <ac:spMkLst>
            <pc:docMk/>
            <pc:sldMk cId="2837165052" sldId="277"/>
            <ac:spMk id="72" creationId="{E4E336B8-243A-49D9-9876-4BF3A08D3A8A}"/>
          </ac:spMkLst>
        </pc:spChg>
        <pc:spChg chg="add del">
          <ac:chgData name="Deonne Anderson" userId="d586649c-e3b0-4b48-9123-0046cb4947e7" providerId="ADAL" clId="{0302D381-47E7-4D8B-9EAF-72463E78CC70}" dt="2025-10-12T03:52:38.995" v="764"/>
          <ac:spMkLst>
            <pc:docMk/>
            <pc:sldMk cId="2837165052" sldId="277"/>
            <ac:spMk id="74" creationId="{05F36030-F60E-436E-81FE-74DD0776DB7F}"/>
          </ac:spMkLst>
        </pc:spChg>
        <pc:spChg chg="add del">
          <ac:chgData name="Deonne Anderson" userId="d586649c-e3b0-4b48-9123-0046cb4947e7" providerId="ADAL" clId="{0302D381-47E7-4D8B-9EAF-72463E78CC70}" dt="2025-10-12T03:52:38.995" v="764"/>
          <ac:spMkLst>
            <pc:docMk/>
            <pc:sldMk cId="2837165052" sldId="277"/>
            <ac:spMk id="76" creationId="{800D5F55-AC8B-4C26-ABB0-D8D609EC4643}"/>
          </ac:spMkLst>
        </pc:spChg>
        <pc:spChg chg="add del">
          <ac:chgData name="Deonne Anderson" userId="d586649c-e3b0-4b48-9123-0046cb4947e7" providerId="ADAL" clId="{0302D381-47E7-4D8B-9EAF-72463E78CC70}" dt="2025-10-12T03:52:38.995" v="764"/>
          <ac:spMkLst>
            <pc:docMk/>
            <pc:sldMk cId="2837165052" sldId="277"/>
            <ac:spMk id="78" creationId="{2DF0B83D-C899-44CA-9B54-A9C57E8EB386}"/>
          </ac:spMkLst>
        </pc:spChg>
        <pc:spChg chg="add del">
          <ac:chgData name="Deonne Anderson" userId="d586649c-e3b0-4b48-9123-0046cb4947e7" providerId="ADAL" clId="{0302D381-47E7-4D8B-9EAF-72463E78CC70}" dt="2025-10-12T03:52:38.995" v="764"/>
          <ac:spMkLst>
            <pc:docMk/>
            <pc:sldMk cId="2837165052" sldId="277"/>
            <ac:spMk id="80" creationId="{E16B2E5A-8EC8-4C56-AB77-380486FDF026}"/>
          </ac:spMkLst>
        </pc:spChg>
        <pc:spChg chg="add del">
          <ac:chgData name="Deonne Anderson" userId="d586649c-e3b0-4b48-9123-0046cb4947e7" providerId="ADAL" clId="{0302D381-47E7-4D8B-9EAF-72463E78CC70}" dt="2025-10-12T03:52:38.995" v="764"/>
          <ac:spMkLst>
            <pc:docMk/>
            <pc:sldMk cId="2837165052" sldId="277"/>
            <ac:spMk id="82" creationId="{C87A69CB-2620-4628-9781-88BD40636FCA}"/>
          </ac:spMkLst>
        </pc:spChg>
        <pc:spChg chg="add del">
          <ac:chgData name="Deonne Anderson" userId="d586649c-e3b0-4b48-9123-0046cb4947e7" providerId="ADAL" clId="{0302D381-47E7-4D8B-9EAF-72463E78CC70}" dt="2025-10-12T03:52:38.995" v="764"/>
          <ac:spMkLst>
            <pc:docMk/>
            <pc:sldMk cId="2837165052" sldId="277"/>
            <ac:spMk id="84" creationId="{CABAB4BD-890F-4563-A5CA-536788B1E972}"/>
          </ac:spMkLst>
        </pc:spChg>
        <pc:spChg chg="add del">
          <ac:chgData name="Deonne Anderson" userId="d586649c-e3b0-4b48-9123-0046cb4947e7" providerId="ADAL" clId="{0302D381-47E7-4D8B-9EAF-72463E78CC70}" dt="2025-10-12T03:52:38.995" v="764"/>
          <ac:spMkLst>
            <pc:docMk/>
            <pc:sldMk cId="2837165052" sldId="277"/>
            <ac:spMk id="86" creationId="{24690199-C217-4DCB-9B31-1A45649B0BDA}"/>
          </ac:spMkLst>
        </pc:spChg>
        <pc:spChg chg="add del">
          <ac:chgData name="Deonne Anderson" userId="d586649c-e3b0-4b48-9123-0046cb4947e7" providerId="ADAL" clId="{0302D381-47E7-4D8B-9EAF-72463E78CC70}" dt="2025-10-12T03:52:38.995" v="764"/>
          <ac:spMkLst>
            <pc:docMk/>
            <pc:sldMk cId="2837165052" sldId="277"/>
            <ac:spMk id="88" creationId="{77F70717-3071-4962-8A7C-F9A58151CF98}"/>
          </ac:spMkLst>
        </pc:spChg>
        <pc:spChg chg="add del">
          <ac:chgData name="Deonne Anderson" userId="d586649c-e3b0-4b48-9123-0046cb4947e7" providerId="ADAL" clId="{0302D381-47E7-4D8B-9EAF-72463E78CC70}" dt="2025-10-12T03:52:38.995" v="764"/>
          <ac:spMkLst>
            <pc:docMk/>
            <pc:sldMk cId="2837165052" sldId="277"/>
            <ac:spMk id="90" creationId="{9E870E95-FCD6-4158-861A-5CEC896F525D}"/>
          </ac:spMkLst>
        </pc:spChg>
        <pc:spChg chg="add del">
          <ac:chgData name="Deonne Anderson" userId="d586649c-e3b0-4b48-9123-0046cb4947e7" providerId="ADAL" clId="{0302D381-47E7-4D8B-9EAF-72463E78CC70}" dt="2025-10-12T03:52:38.995" v="764"/>
          <ac:spMkLst>
            <pc:docMk/>
            <pc:sldMk cId="2837165052" sldId="277"/>
            <ac:spMk id="92" creationId="{6E01758F-8AEC-4155-B791-2A8CB8A48200}"/>
          </ac:spMkLst>
        </pc:spChg>
        <pc:spChg chg="add del">
          <ac:chgData name="Deonne Anderson" userId="d586649c-e3b0-4b48-9123-0046cb4947e7" providerId="ADAL" clId="{0302D381-47E7-4D8B-9EAF-72463E78CC70}" dt="2025-10-12T03:52:38.995" v="764"/>
          <ac:spMkLst>
            <pc:docMk/>
            <pc:sldMk cId="2837165052" sldId="277"/>
            <ac:spMk id="94" creationId="{8379C6B3-49BE-4333-B322-AF02BBB41C1E}"/>
          </ac:spMkLst>
        </pc:spChg>
        <pc:spChg chg="add del">
          <ac:chgData name="Deonne Anderson" userId="d586649c-e3b0-4b48-9123-0046cb4947e7" providerId="ADAL" clId="{0302D381-47E7-4D8B-9EAF-72463E78CC70}" dt="2025-10-12T03:52:38.995" v="764"/>
          <ac:spMkLst>
            <pc:docMk/>
            <pc:sldMk cId="2837165052" sldId="277"/>
            <ac:spMk id="96" creationId="{6D7188E6-F4DA-4486-938D-F45FE01A2631}"/>
          </ac:spMkLst>
        </pc:spChg>
        <pc:spChg chg="add del">
          <ac:chgData name="Deonne Anderson" userId="d586649c-e3b0-4b48-9123-0046cb4947e7" providerId="ADAL" clId="{0302D381-47E7-4D8B-9EAF-72463E78CC70}" dt="2025-10-12T03:52:38.995" v="764"/>
          <ac:spMkLst>
            <pc:docMk/>
            <pc:sldMk cId="2837165052" sldId="277"/>
            <ac:spMk id="98" creationId="{CD22207C-B504-40B2-A1EB-2DC9B81625A7}"/>
          </ac:spMkLst>
        </pc:spChg>
        <pc:spChg chg="add del">
          <ac:chgData name="Deonne Anderson" userId="d586649c-e3b0-4b48-9123-0046cb4947e7" providerId="ADAL" clId="{0302D381-47E7-4D8B-9EAF-72463E78CC70}" dt="2025-10-12T03:52:38.995" v="764"/>
          <ac:spMkLst>
            <pc:docMk/>
            <pc:sldMk cId="2837165052" sldId="277"/>
            <ac:spMk id="100" creationId="{0FBC38BC-DE18-4960-A9D4-F24C6F60C017}"/>
          </ac:spMkLst>
        </pc:spChg>
        <pc:spChg chg="add del">
          <ac:chgData name="Deonne Anderson" userId="d586649c-e3b0-4b48-9123-0046cb4947e7" providerId="ADAL" clId="{0302D381-47E7-4D8B-9EAF-72463E78CC70}" dt="2025-10-12T03:52:38.995" v="764"/>
          <ac:spMkLst>
            <pc:docMk/>
            <pc:sldMk cId="2837165052" sldId="277"/>
            <ac:spMk id="102" creationId="{BC872037-D6F5-4CE7-A090-32A977A79F34}"/>
          </ac:spMkLst>
        </pc:spChg>
        <pc:spChg chg="add del">
          <ac:chgData name="Deonne Anderson" userId="d586649c-e3b0-4b48-9123-0046cb4947e7" providerId="ADAL" clId="{0302D381-47E7-4D8B-9EAF-72463E78CC70}" dt="2025-10-12T03:52:38.995" v="764"/>
          <ac:spMkLst>
            <pc:docMk/>
            <pc:sldMk cId="2837165052" sldId="277"/>
            <ac:spMk id="104" creationId="{D3C4B45C-266A-45BF-98FA-CA5409C46209}"/>
          </ac:spMkLst>
        </pc:spChg>
        <pc:spChg chg="add del">
          <ac:chgData name="Deonne Anderson" userId="d586649c-e3b0-4b48-9123-0046cb4947e7" providerId="ADAL" clId="{0302D381-47E7-4D8B-9EAF-72463E78CC70}" dt="2025-10-12T03:52:38.995" v="764"/>
          <ac:spMkLst>
            <pc:docMk/>
            <pc:sldMk cId="2837165052" sldId="277"/>
            <ac:spMk id="106" creationId="{76909582-A285-4EA4-AE72-9DBF0D5659D3}"/>
          </ac:spMkLst>
        </pc:spChg>
        <pc:spChg chg="add del">
          <ac:chgData name="Deonne Anderson" userId="d586649c-e3b0-4b48-9123-0046cb4947e7" providerId="ADAL" clId="{0302D381-47E7-4D8B-9EAF-72463E78CC70}" dt="2025-10-12T03:52:38.995" v="764"/>
          <ac:spMkLst>
            <pc:docMk/>
            <pc:sldMk cId="2837165052" sldId="277"/>
            <ac:spMk id="108" creationId="{A620CFBF-D373-4BA6-BE41-62B50B94578C}"/>
          </ac:spMkLst>
        </pc:spChg>
        <pc:spChg chg="add del">
          <ac:chgData name="Deonne Anderson" userId="d586649c-e3b0-4b48-9123-0046cb4947e7" providerId="ADAL" clId="{0302D381-47E7-4D8B-9EAF-72463E78CC70}" dt="2025-10-12T03:52:38.995" v="764"/>
          <ac:spMkLst>
            <pc:docMk/>
            <pc:sldMk cId="2837165052" sldId="277"/>
            <ac:spMk id="110" creationId="{700BC7B2-0C3D-459F-92C1-3605AA3F092D}"/>
          </ac:spMkLst>
        </pc:spChg>
        <pc:spChg chg="add del">
          <ac:chgData name="Deonne Anderson" userId="d586649c-e3b0-4b48-9123-0046cb4947e7" providerId="ADAL" clId="{0302D381-47E7-4D8B-9EAF-72463E78CC70}" dt="2025-10-12T03:52:38.995" v="764"/>
          <ac:spMkLst>
            <pc:docMk/>
            <pc:sldMk cId="2837165052" sldId="277"/>
            <ac:spMk id="112" creationId="{24F4B005-B785-4A57-9E5A-82D85F00DA39}"/>
          </ac:spMkLst>
        </pc:spChg>
        <pc:spChg chg="add del">
          <ac:chgData name="Deonne Anderson" userId="d586649c-e3b0-4b48-9123-0046cb4947e7" providerId="ADAL" clId="{0302D381-47E7-4D8B-9EAF-72463E78CC70}" dt="2025-10-12T03:52:38.995" v="764"/>
          <ac:spMkLst>
            <pc:docMk/>
            <pc:sldMk cId="2837165052" sldId="277"/>
            <ac:spMk id="114" creationId="{196ED9B6-969E-4AC4-ACD0-95A421BAB391}"/>
          </ac:spMkLst>
        </pc:spChg>
        <pc:spChg chg="add del">
          <ac:chgData name="Deonne Anderson" userId="d586649c-e3b0-4b48-9123-0046cb4947e7" providerId="ADAL" clId="{0302D381-47E7-4D8B-9EAF-72463E78CC70}" dt="2025-10-12T03:52:38.995" v="764"/>
          <ac:spMkLst>
            <pc:docMk/>
            <pc:sldMk cId="2837165052" sldId="277"/>
            <ac:spMk id="116" creationId="{E317ADBB-3E4F-42D2-B7F2-A15924AD500C}"/>
          </ac:spMkLst>
        </pc:spChg>
        <pc:spChg chg="add del">
          <ac:chgData name="Deonne Anderson" userId="d586649c-e3b0-4b48-9123-0046cb4947e7" providerId="ADAL" clId="{0302D381-47E7-4D8B-9EAF-72463E78CC70}" dt="2025-10-12T03:52:38.995" v="764"/>
          <ac:spMkLst>
            <pc:docMk/>
            <pc:sldMk cId="2837165052" sldId="277"/>
            <ac:spMk id="118" creationId="{2E9B2055-E384-472D-91D3-74775CDA167C}"/>
          </ac:spMkLst>
        </pc:spChg>
        <pc:spChg chg="add del">
          <ac:chgData name="Deonne Anderson" userId="d586649c-e3b0-4b48-9123-0046cb4947e7" providerId="ADAL" clId="{0302D381-47E7-4D8B-9EAF-72463E78CC70}" dt="2025-10-12T03:52:38.995" v="764"/>
          <ac:spMkLst>
            <pc:docMk/>
            <pc:sldMk cId="2837165052" sldId="277"/>
            <ac:spMk id="120" creationId="{1F8EFF99-76BF-4F9B-ADAA-B8D310153B74}"/>
          </ac:spMkLst>
        </pc:spChg>
        <pc:spChg chg="add del">
          <ac:chgData name="Deonne Anderson" userId="d586649c-e3b0-4b48-9123-0046cb4947e7" providerId="ADAL" clId="{0302D381-47E7-4D8B-9EAF-72463E78CC70}" dt="2025-10-12T03:52:38.995" v="764"/>
          <ac:spMkLst>
            <pc:docMk/>
            <pc:sldMk cId="2837165052" sldId="277"/>
            <ac:spMk id="122" creationId="{626F1B89-B88E-4CE3-90BF-3704BAF48824}"/>
          </ac:spMkLst>
        </pc:spChg>
        <pc:spChg chg="add del">
          <ac:chgData name="Deonne Anderson" userId="d586649c-e3b0-4b48-9123-0046cb4947e7" providerId="ADAL" clId="{0302D381-47E7-4D8B-9EAF-72463E78CC70}" dt="2025-10-12T03:52:38.995" v="764"/>
          <ac:spMkLst>
            <pc:docMk/>
            <pc:sldMk cId="2837165052" sldId="277"/>
            <ac:spMk id="124" creationId="{C72C1CB8-8213-4EE7-AFFF-B0A74E7A74CA}"/>
          </ac:spMkLst>
        </pc:spChg>
        <pc:spChg chg="add del">
          <ac:chgData name="Deonne Anderson" userId="d586649c-e3b0-4b48-9123-0046cb4947e7" providerId="ADAL" clId="{0302D381-47E7-4D8B-9EAF-72463E78CC70}" dt="2025-10-12T03:52:38.995" v="764"/>
          <ac:spMkLst>
            <pc:docMk/>
            <pc:sldMk cId="2837165052" sldId="277"/>
            <ac:spMk id="126" creationId="{2FF32C41-49E2-459E-9AC4-64269039B12A}"/>
          </ac:spMkLst>
        </pc:spChg>
        <pc:spChg chg="add del">
          <ac:chgData name="Deonne Anderson" userId="d586649c-e3b0-4b48-9123-0046cb4947e7" providerId="ADAL" clId="{0302D381-47E7-4D8B-9EAF-72463E78CC70}" dt="2025-10-12T03:52:38.995" v="764"/>
          <ac:spMkLst>
            <pc:docMk/>
            <pc:sldMk cId="2837165052" sldId="277"/>
            <ac:spMk id="128" creationId="{06B5D5F0-EA51-440D-81A0-FE60CCFBA9C1}"/>
          </ac:spMkLst>
        </pc:spChg>
        <pc:spChg chg="add del">
          <ac:chgData name="Deonne Anderson" userId="d586649c-e3b0-4b48-9123-0046cb4947e7" providerId="ADAL" clId="{0302D381-47E7-4D8B-9EAF-72463E78CC70}" dt="2025-10-12T03:52:38.995" v="764"/>
          <ac:spMkLst>
            <pc:docMk/>
            <pc:sldMk cId="2837165052" sldId="277"/>
            <ac:spMk id="130" creationId="{B7CA6C2F-61C2-486F-B691-E8EB4BA27618}"/>
          </ac:spMkLst>
        </pc:spChg>
        <pc:spChg chg="add del">
          <ac:chgData name="Deonne Anderson" userId="d586649c-e3b0-4b48-9123-0046cb4947e7" providerId="ADAL" clId="{0302D381-47E7-4D8B-9EAF-72463E78CC70}" dt="2025-10-12T03:52:38.995" v="764"/>
          <ac:spMkLst>
            <pc:docMk/>
            <pc:sldMk cId="2837165052" sldId="277"/>
            <ac:spMk id="132" creationId="{A6727626-8944-4EB7-B327-B696FE484D24}"/>
          </ac:spMkLst>
        </pc:spChg>
        <pc:spChg chg="add del">
          <ac:chgData name="Deonne Anderson" userId="d586649c-e3b0-4b48-9123-0046cb4947e7" providerId="ADAL" clId="{0302D381-47E7-4D8B-9EAF-72463E78CC70}" dt="2025-10-12T03:52:38.995" v="764"/>
          <ac:spMkLst>
            <pc:docMk/>
            <pc:sldMk cId="2837165052" sldId="277"/>
            <ac:spMk id="134" creationId="{CFBBE0E2-8BDF-4B26-BEBC-DB799B8F6B44}"/>
          </ac:spMkLst>
        </pc:spChg>
        <pc:spChg chg="add del">
          <ac:chgData name="Deonne Anderson" userId="d586649c-e3b0-4b48-9123-0046cb4947e7" providerId="ADAL" clId="{0302D381-47E7-4D8B-9EAF-72463E78CC70}" dt="2025-10-12T03:52:38.995" v="764"/>
          <ac:spMkLst>
            <pc:docMk/>
            <pc:sldMk cId="2837165052" sldId="277"/>
            <ac:spMk id="136" creationId="{8EB99B25-2662-42DE-8F5D-E0F6F28C859A}"/>
          </ac:spMkLst>
        </pc:spChg>
        <pc:spChg chg="add del">
          <ac:chgData name="Deonne Anderson" userId="d586649c-e3b0-4b48-9123-0046cb4947e7" providerId="ADAL" clId="{0302D381-47E7-4D8B-9EAF-72463E78CC70}" dt="2025-10-12T03:52:38.995" v="764"/>
          <ac:spMkLst>
            <pc:docMk/>
            <pc:sldMk cId="2837165052" sldId="277"/>
            <ac:spMk id="138" creationId="{496BF3B0-761A-4454-BE3C-86B4675DC037}"/>
          </ac:spMkLst>
        </pc:spChg>
        <pc:spChg chg="add del">
          <ac:chgData name="Deonne Anderson" userId="d586649c-e3b0-4b48-9123-0046cb4947e7" providerId="ADAL" clId="{0302D381-47E7-4D8B-9EAF-72463E78CC70}" dt="2025-10-12T03:52:38.995" v="764"/>
          <ac:spMkLst>
            <pc:docMk/>
            <pc:sldMk cId="2837165052" sldId="277"/>
            <ac:spMk id="140" creationId="{B519F0F1-B284-44D5-91E9-5018219AFF78}"/>
          </ac:spMkLst>
        </pc:spChg>
        <pc:spChg chg="add del">
          <ac:chgData name="Deonne Anderson" userId="d586649c-e3b0-4b48-9123-0046cb4947e7" providerId="ADAL" clId="{0302D381-47E7-4D8B-9EAF-72463E78CC70}" dt="2025-10-12T03:52:38.995" v="764"/>
          <ac:spMkLst>
            <pc:docMk/>
            <pc:sldMk cId="2837165052" sldId="277"/>
            <ac:spMk id="142" creationId="{0ED49C08-BE23-43F9-A421-6CD45C78082D}"/>
          </ac:spMkLst>
        </pc:spChg>
        <pc:spChg chg="add del">
          <ac:chgData name="Deonne Anderson" userId="d586649c-e3b0-4b48-9123-0046cb4947e7" providerId="ADAL" clId="{0302D381-47E7-4D8B-9EAF-72463E78CC70}" dt="2025-10-12T03:52:38.995" v="764"/>
          <ac:spMkLst>
            <pc:docMk/>
            <pc:sldMk cId="2837165052" sldId="277"/>
            <ac:spMk id="144" creationId="{92F171FA-0CB2-4F4C-A2F3-1B7B6B0289BD}"/>
          </ac:spMkLst>
        </pc:spChg>
        <pc:spChg chg="add del">
          <ac:chgData name="Deonne Anderson" userId="d586649c-e3b0-4b48-9123-0046cb4947e7" providerId="ADAL" clId="{0302D381-47E7-4D8B-9EAF-72463E78CC70}" dt="2025-10-12T03:52:38.995" v="764"/>
          <ac:spMkLst>
            <pc:docMk/>
            <pc:sldMk cId="2837165052" sldId="277"/>
            <ac:spMk id="146" creationId="{A0073675-5E26-428E-A2F7-2A952D31454B}"/>
          </ac:spMkLst>
        </pc:spChg>
        <pc:spChg chg="add del">
          <ac:chgData name="Deonne Anderson" userId="d586649c-e3b0-4b48-9123-0046cb4947e7" providerId="ADAL" clId="{0302D381-47E7-4D8B-9EAF-72463E78CC70}" dt="2025-10-12T03:52:38.995" v="764"/>
          <ac:spMkLst>
            <pc:docMk/>
            <pc:sldMk cId="2837165052" sldId="277"/>
            <ac:spMk id="148" creationId="{D8C4C7E6-114C-4D16-9FC6-1260653C2375}"/>
          </ac:spMkLst>
        </pc:spChg>
        <pc:spChg chg="add del">
          <ac:chgData name="Deonne Anderson" userId="d586649c-e3b0-4b48-9123-0046cb4947e7" providerId="ADAL" clId="{0302D381-47E7-4D8B-9EAF-72463E78CC70}" dt="2025-10-12T03:52:38.995" v="764"/>
          <ac:spMkLst>
            <pc:docMk/>
            <pc:sldMk cId="2837165052" sldId="277"/>
            <ac:spMk id="150" creationId="{5FB2CD0B-BF87-4FEC-B6B6-0DA50B9314A2}"/>
          </ac:spMkLst>
        </pc:spChg>
        <pc:spChg chg="add del">
          <ac:chgData name="Deonne Anderson" userId="d586649c-e3b0-4b48-9123-0046cb4947e7" providerId="ADAL" clId="{0302D381-47E7-4D8B-9EAF-72463E78CC70}" dt="2025-10-12T03:52:38.995" v="764"/>
          <ac:spMkLst>
            <pc:docMk/>
            <pc:sldMk cId="2837165052" sldId="277"/>
            <ac:spMk id="152" creationId="{D12EC8B9-DE60-44BC-9911-A9CD8EF50666}"/>
          </ac:spMkLst>
        </pc:spChg>
        <pc:spChg chg="add del">
          <ac:chgData name="Deonne Anderson" userId="d586649c-e3b0-4b48-9123-0046cb4947e7" providerId="ADAL" clId="{0302D381-47E7-4D8B-9EAF-72463E78CC70}" dt="2025-10-12T03:52:38.995" v="764"/>
          <ac:spMkLst>
            <pc:docMk/>
            <pc:sldMk cId="2837165052" sldId="277"/>
            <ac:spMk id="154" creationId="{9B0D6CF6-D17B-4DC7-828A-773636910C92}"/>
          </ac:spMkLst>
        </pc:spChg>
        <pc:spChg chg="add del">
          <ac:chgData name="Deonne Anderson" userId="d586649c-e3b0-4b48-9123-0046cb4947e7" providerId="ADAL" clId="{0302D381-47E7-4D8B-9EAF-72463E78CC70}" dt="2025-10-12T03:52:38.995" v="764"/>
          <ac:spMkLst>
            <pc:docMk/>
            <pc:sldMk cId="2837165052" sldId="277"/>
            <ac:spMk id="156" creationId="{8C6933FD-FAB6-403B-9CD4-EF0E06CF799C}"/>
          </ac:spMkLst>
        </pc:spChg>
        <pc:spChg chg="add del">
          <ac:chgData name="Deonne Anderson" userId="d586649c-e3b0-4b48-9123-0046cb4947e7" providerId="ADAL" clId="{0302D381-47E7-4D8B-9EAF-72463E78CC70}" dt="2025-10-12T03:52:38.995" v="764"/>
          <ac:spMkLst>
            <pc:docMk/>
            <pc:sldMk cId="2837165052" sldId="277"/>
            <ac:spMk id="158" creationId="{5C2A4452-6B00-411C-80AB-29AE135B4550}"/>
          </ac:spMkLst>
        </pc:spChg>
        <pc:spChg chg="add del">
          <ac:chgData name="Deonne Anderson" userId="d586649c-e3b0-4b48-9123-0046cb4947e7" providerId="ADAL" clId="{0302D381-47E7-4D8B-9EAF-72463E78CC70}" dt="2025-10-12T03:52:38.995" v="764"/>
          <ac:spMkLst>
            <pc:docMk/>
            <pc:sldMk cId="2837165052" sldId="277"/>
            <ac:spMk id="160" creationId="{3F4D3F48-1D65-45EB-91E2-BEFFB2440C97}"/>
          </ac:spMkLst>
        </pc:spChg>
        <pc:spChg chg="add del">
          <ac:chgData name="Deonne Anderson" userId="d586649c-e3b0-4b48-9123-0046cb4947e7" providerId="ADAL" clId="{0302D381-47E7-4D8B-9EAF-72463E78CC70}" dt="2025-10-12T03:52:38.995" v="764"/>
          <ac:spMkLst>
            <pc:docMk/>
            <pc:sldMk cId="2837165052" sldId="277"/>
            <ac:spMk id="162" creationId="{F5A66334-17A8-4594-AB17-4C33A955B27D}"/>
          </ac:spMkLst>
        </pc:spChg>
        <pc:spChg chg="add del">
          <ac:chgData name="Deonne Anderson" userId="d586649c-e3b0-4b48-9123-0046cb4947e7" providerId="ADAL" clId="{0302D381-47E7-4D8B-9EAF-72463E78CC70}" dt="2025-10-12T03:52:38.995" v="764"/>
          <ac:spMkLst>
            <pc:docMk/>
            <pc:sldMk cId="2837165052" sldId="277"/>
            <ac:spMk id="164" creationId="{FB7FEAD3-708C-4B79-B452-4445C27780D9}"/>
          </ac:spMkLst>
        </pc:spChg>
        <pc:spChg chg="add del">
          <ac:chgData name="Deonne Anderson" userId="d586649c-e3b0-4b48-9123-0046cb4947e7" providerId="ADAL" clId="{0302D381-47E7-4D8B-9EAF-72463E78CC70}" dt="2025-10-12T03:52:38.995" v="764"/>
          <ac:spMkLst>
            <pc:docMk/>
            <pc:sldMk cId="2837165052" sldId="277"/>
            <ac:spMk id="166" creationId="{41281533-9B25-42A4-9F50-34B4F24C0E5B}"/>
          </ac:spMkLst>
        </pc:spChg>
        <pc:spChg chg="add del">
          <ac:chgData name="Deonne Anderson" userId="d586649c-e3b0-4b48-9123-0046cb4947e7" providerId="ADAL" clId="{0302D381-47E7-4D8B-9EAF-72463E78CC70}" dt="2025-10-12T03:52:38.995" v="764"/>
          <ac:spMkLst>
            <pc:docMk/>
            <pc:sldMk cId="2837165052" sldId="277"/>
            <ac:spMk id="168" creationId="{007246F1-084B-45D9-BDD9-99BB53F6C9AD}"/>
          </ac:spMkLst>
        </pc:spChg>
        <pc:spChg chg="add del">
          <ac:chgData name="Deonne Anderson" userId="d586649c-e3b0-4b48-9123-0046cb4947e7" providerId="ADAL" clId="{0302D381-47E7-4D8B-9EAF-72463E78CC70}" dt="2025-10-12T03:52:38.995" v="764"/>
          <ac:spMkLst>
            <pc:docMk/>
            <pc:sldMk cId="2837165052" sldId="277"/>
            <ac:spMk id="170" creationId="{77CDD712-F443-4EDC-B663-5EC5ACD7DBE0}"/>
          </ac:spMkLst>
        </pc:spChg>
        <pc:spChg chg="add del">
          <ac:chgData name="Deonne Anderson" userId="d586649c-e3b0-4b48-9123-0046cb4947e7" providerId="ADAL" clId="{0302D381-47E7-4D8B-9EAF-72463E78CC70}" dt="2025-10-12T03:52:38.995" v="764"/>
          <ac:spMkLst>
            <pc:docMk/>
            <pc:sldMk cId="2837165052" sldId="277"/>
            <ac:spMk id="172" creationId="{4A695BE5-DE27-460F-845F-45BB814FE35C}"/>
          </ac:spMkLst>
        </pc:spChg>
        <pc:spChg chg="add del">
          <ac:chgData name="Deonne Anderson" userId="d586649c-e3b0-4b48-9123-0046cb4947e7" providerId="ADAL" clId="{0302D381-47E7-4D8B-9EAF-72463E78CC70}" dt="2025-10-12T03:52:38.995" v="764"/>
          <ac:spMkLst>
            <pc:docMk/>
            <pc:sldMk cId="2837165052" sldId="277"/>
            <ac:spMk id="174" creationId="{DE28BE4E-1A59-46FF-810A-A8F9A46F7026}"/>
          </ac:spMkLst>
        </pc:spChg>
        <pc:spChg chg="add del">
          <ac:chgData name="Deonne Anderson" userId="d586649c-e3b0-4b48-9123-0046cb4947e7" providerId="ADAL" clId="{0302D381-47E7-4D8B-9EAF-72463E78CC70}" dt="2025-10-12T03:52:38.995" v="764"/>
          <ac:spMkLst>
            <pc:docMk/>
            <pc:sldMk cId="2837165052" sldId="277"/>
            <ac:spMk id="176" creationId="{A3CF799A-9839-4CB1-9381-DCC0C1FE1B37}"/>
          </ac:spMkLst>
        </pc:spChg>
        <pc:spChg chg="add del">
          <ac:chgData name="Deonne Anderson" userId="d586649c-e3b0-4b48-9123-0046cb4947e7" providerId="ADAL" clId="{0302D381-47E7-4D8B-9EAF-72463E78CC70}" dt="2025-10-12T03:52:38.995" v="764"/>
          <ac:spMkLst>
            <pc:docMk/>
            <pc:sldMk cId="2837165052" sldId="277"/>
            <ac:spMk id="178" creationId="{1EFA42E9-27C0-423D-93C8-794A9683FCF1}"/>
          </ac:spMkLst>
        </pc:spChg>
        <pc:spChg chg="add del">
          <ac:chgData name="Deonne Anderson" userId="d586649c-e3b0-4b48-9123-0046cb4947e7" providerId="ADAL" clId="{0302D381-47E7-4D8B-9EAF-72463E78CC70}" dt="2025-10-12T03:52:38.995" v="764"/>
          <ac:spMkLst>
            <pc:docMk/>
            <pc:sldMk cId="2837165052" sldId="277"/>
            <ac:spMk id="180" creationId="{E5B56BED-7578-4E42-889D-34AA58F679ED}"/>
          </ac:spMkLst>
        </pc:spChg>
        <pc:spChg chg="add del">
          <ac:chgData name="Deonne Anderson" userId="d586649c-e3b0-4b48-9123-0046cb4947e7" providerId="ADAL" clId="{0302D381-47E7-4D8B-9EAF-72463E78CC70}" dt="2025-10-12T03:52:38.995" v="764"/>
          <ac:spMkLst>
            <pc:docMk/>
            <pc:sldMk cId="2837165052" sldId="277"/>
            <ac:spMk id="182" creationId="{FCC7DD6E-E0E5-46B9-81B7-3B2F7B333264}"/>
          </ac:spMkLst>
        </pc:spChg>
        <pc:spChg chg="add del">
          <ac:chgData name="Deonne Anderson" userId="d586649c-e3b0-4b48-9123-0046cb4947e7" providerId="ADAL" clId="{0302D381-47E7-4D8B-9EAF-72463E78CC70}" dt="2025-10-12T03:52:38.995" v="764"/>
          <ac:spMkLst>
            <pc:docMk/>
            <pc:sldMk cId="2837165052" sldId="277"/>
            <ac:spMk id="184" creationId="{9C83D9FD-E06E-407B-BA7C-2C2AD5B16C24}"/>
          </ac:spMkLst>
        </pc:spChg>
        <pc:spChg chg="add del">
          <ac:chgData name="Deonne Anderson" userId="d586649c-e3b0-4b48-9123-0046cb4947e7" providerId="ADAL" clId="{0302D381-47E7-4D8B-9EAF-72463E78CC70}" dt="2025-10-12T03:52:38.995" v="764"/>
          <ac:spMkLst>
            <pc:docMk/>
            <pc:sldMk cId="2837165052" sldId="277"/>
            <ac:spMk id="186" creationId="{3C1174EE-071E-4421-BD9C-2C2D84190D2E}"/>
          </ac:spMkLst>
        </pc:spChg>
        <pc:spChg chg="add del">
          <ac:chgData name="Deonne Anderson" userId="d586649c-e3b0-4b48-9123-0046cb4947e7" providerId="ADAL" clId="{0302D381-47E7-4D8B-9EAF-72463E78CC70}" dt="2025-10-12T03:52:38.995" v="764"/>
          <ac:spMkLst>
            <pc:docMk/>
            <pc:sldMk cId="2837165052" sldId="277"/>
            <ac:spMk id="188" creationId="{6F280CAD-1F1B-4F43-99A3-B2EC2A7F30F4}"/>
          </ac:spMkLst>
        </pc:spChg>
        <pc:spChg chg="add del">
          <ac:chgData name="Deonne Anderson" userId="d586649c-e3b0-4b48-9123-0046cb4947e7" providerId="ADAL" clId="{0302D381-47E7-4D8B-9EAF-72463E78CC70}" dt="2025-10-12T03:52:38.995" v="764"/>
          <ac:spMkLst>
            <pc:docMk/>
            <pc:sldMk cId="2837165052" sldId="277"/>
            <ac:spMk id="190" creationId="{0D5C974E-4B43-4FFA-8230-DB0E1993C331}"/>
          </ac:spMkLst>
        </pc:spChg>
        <pc:spChg chg="add del">
          <ac:chgData name="Deonne Anderson" userId="d586649c-e3b0-4b48-9123-0046cb4947e7" providerId="ADAL" clId="{0302D381-47E7-4D8B-9EAF-72463E78CC70}" dt="2025-10-12T03:52:38.995" v="764"/>
          <ac:spMkLst>
            <pc:docMk/>
            <pc:sldMk cId="2837165052" sldId="277"/>
            <ac:spMk id="192" creationId="{A1CACEBA-A7A9-45FB-897A-888150011BC6}"/>
          </ac:spMkLst>
        </pc:spChg>
        <pc:spChg chg="add del">
          <ac:chgData name="Deonne Anderson" userId="d586649c-e3b0-4b48-9123-0046cb4947e7" providerId="ADAL" clId="{0302D381-47E7-4D8B-9EAF-72463E78CC70}" dt="2025-10-12T03:52:38.995" v="764"/>
          <ac:spMkLst>
            <pc:docMk/>
            <pc:sldMk cId="2837165052" sldId="277"/>
            <ac:spMk id="194" creationId="{583E2F4A-E235-4600-A80D-18C1C36EE5FA}"/>
          </ac:spMkLst>
        </pc:spChg>
        <pc:spChg chg="add del">
          <ac:chgData name="Deonne Anderson" userId="d586649c-e3b0-4b48-9123-0046cb4947e7" providerId="ADAL" clId="{0302D381-47E7-4D8B-9EAF-72463E78CC70}" dt="2025-10-12T03:52:38.995" v="764"/>
          <ac:spMkLst>
            <pc:docMk/>
            <pc:sldMk cId="2837165052" sldId="277"/>
            <ac:spMk id="196" creationId="{F16259CF-A0BC-4673-91C7-A7D3CDF7C7FD}"/>
          </ac:spMkLst>
        </pc:spChg>
        <pc:spChg chg="add del">
          <ac:chgData name="Deonne Anderson" userId="d586649c-e3b0-4b48-9123-0046cb4947e7" providerId="ADAL" clId="{0302D381-47E7-4D8B-9EAF-72463E78CC70}" dt="2025-10-12T03:52:38.995" v="764"/>
          <ac:spMkLst>
            <pc:docMk/>
            <pc:sldMk cId="2837165052" sldId="277"/>
            <ac:spMk id="198" creationId="{B09A934A-4464-4C9B-ACAD-9128E0B615E4}"/>
          </ac:spMkLst>
        </pc:spChg>
        <pc:spChg chg="add del">
          <ac:chgData name="Deonne Anderson" userId="d586649c-e3b0-4b48-9123-0046cb4947e7" providerId="ADAL" clId="{0302D381-47E7-4D8B-9EAF-72463E78CC70}" dt="2025-10-12T03:52:38.995" v="764"/>
          <ac:spMkLst>
            <pc:docMk/>
            <pc:sldMk cId="2837165052" sldId="277"/>
            <ac:spMk id="200" creationId="{CB010BB8-6FD4-498C-994D-53C8DC7491EE}"/>
          </ac:spMkLst>
        </pc:spChg>
        <pc:spChg chg="add del">
          <ac:chgData name="Deonne Anderson" userId="d586649c-e3b0-4b48-9123-0046cb4947e7" providerId="ADAL" clId="{0302D381-47E7-4D8B-9EAF-72463E78CC70}" dt="2025-10-12T03:52:38.995" v="764"/>
          <ac:spMkLst>
            <pc:docMk/>
            <pc:sldMk cId="2837165052" sldId="277"/>
            <ac:spMk id="202" creationId="{2D373437-2902-4D8A-B887-F6941556C277}"/>
          </ac:spMkLst>
        </pc:spChg>
        <pc:spChg chg="add del">
          <ac:chgData name="Deonne Anderson" userId="d586649c-e3b0-4b48-9123-0046cb4947e7" providerId="ADAL" clId="{0302D381-47E7-4D8B-9EAF-72463E78CC70}" dt="2025-10-12T03:52:38.995" v="764"/>
          <ac:spMkLst>
            <pc:docMk/>
            <pc:sldMk cId="2837165052" sldId="277"/>
            <ac:spMk id="204" creationId="{217D616F-FDFA-439E-8B09-E55F8234B05F}"/>
          </ac:spMkLst>
        </pc:spChg>
        <pc:spChg chg="add del">
          <ac:chgData name="Deonne Anderson" userId="d586649c-e3b0-4b48-9123-0046cb4947e7" providerId="ADAL" clId="{0302D381-47E7-4D8B-9EAF-72463E78CC70}" dt="2025-10-12T03:52:38.995" v="764"/>
          <ac:spMkLst>
            <pc:docMk/>
            <pc:sldMk cId="2837165052" sldId="277"/>
            <ac:spMk id="206" creationId="{0F74D32E-67FC-452C-A52B-988DB4984338}"/>
          </ac:spMkLst>
        </pc:spChg>
        <pc:spChg chg="add del">
          <ac:chgData name="Deonne Anderson" userId="d586649c-e3b0-4b48-9123-0046cb4947e7" providerId="ADAL" clId="{0302D381-47E7-4D8B-9EAF-72463E78CC70}" dt="2025-10-12T03:52:38.995" v="764"/>
          <ac:spMkLst>
            <pc:docMk/>
            <pc:sldMk cId="2837165052" sldId="277"/>
            <ac:spMk id="208" creationId="{B8F74E45-2803-4A11-9333-3639A1C2F2D9}"/>
          </ac:spMkLst>
        </pc:spChg>
        <pc:spChg chg="add del">
          <ac:chgData name="Deonne Anderson" userId="d586649c-e3b0-4b48-9123-0046cb4947e7" providerId="ADAL" clId="{0302D381-47E7-4D8B-9EAF-72463E78CC70}" dt="2025-10-12T03:52:38.995" v="764"/>
          <ac:spMkLst>
            <pc:docMk/>
            <pc:sldMk cId="2837165052" sldId="277"/>
            <ac:spMk id="210" creationId="{106009C3-0971-47AF-8BD9-2EC8A6A4B2F3}"/>
          </ac:spMkLst>
        </pc:spChg>
        <pc:spChg chg="add del">
          <ac:chgData name="Deonne Anderson" userId="d586649c-e3b0-4b48-9123-0046cb4947e7" providerId="ADAL" clId="{0302D381-47E7-4D8B-9EAF-72463E78CC70}" dt="2025-10-12T03:52:38.995" v="764"/>
          <ac:spMkLst>
            <pc:docMk/>
            <pc:sldMk cId="2837165052" sldId="277"/>
            <ac:spMk id="212" creationId="{ED29B115-F34D-4E41-A4A2-C0CE41C697C8}"/>
          </ac:spMkLst>
        </pc:spChg>
        <pc:spChg chg="add del">
          <ac:chgData name="Deonne Anderson" userId="d586649c-e3b0-4b48-9123-0046cb4947e7" providerId="ADAL" clId="{0302D381-47E7-4D8B-9EAF-72463E78CC70}" dt="2025-10-12T03:52:38.995" v="764"/>
          <ac:spMkLst>
            <pc:docMk/>
            <pc:sldMk cId="2837165052" sldId="277"/>
            <ac:spMk id="214" creationId="{19D4861C-7907-48BF-84E7-96C0E098D43A}"/>
          </ac:spMkLst>
        </pc:spChg>
        <pc:spChg chg="add del">
          <ac:chgData name="Deonne Anderson" userId="d586649c-e3b0-4b48-9123-0046cb4947e7" providerId="ADAL" clId="{0302D381-47E7-4D8B-9EAF-72463E78CC70}" dt="2025-10-12T03:52:38.995" v="764"/>
          <ac:spMkLst>
            <pc:docMk/>
            <pc:sldMk cId="2837165052" sldId="277"/>
            <ac:spMk id="216" creationId="{AEF03EB9-6D77-4E55-BCF2-4402550D39A6}"/>
          </ac:spMkLst>
        </pc:spChg>
        <pc:spChg chg="add del">
          <ac:chgData name="Deonne Anderson" userId="d586649c-e3b0-4b48-9123-0046cb4947e7" providerId="ADAL" clId="{0302D381-47E7-4D8B-9EAF-72463E78CC70}" dt="2025-10-12T03:52:38.995" v="764"/>
          <ac:spMkLst>
            <pc:docMk/>
            <pc:sldMk cId="2837165052" sldId="277"/>
            <ac:spMk id="218" creationId="{1C9C3C8B-A28D-44DF-AA29-02B28AED7148}"/>
          </ac:spMkLst>
        </pc:spChg>
        <pc:spChg chg="add del">
          <ac:chgData name="Deonne Anderson" userId="d586649c-e3b0-4b48-9123-0046cb4947e7" providerId="ADAL" clId="{0302D381-47E7-4D8B-9EAF-72463E78CC70}" dt="2025-10-12T03:52:38.995" v="764"/>
          <ac:spMkLst>
            <pc:docMk/>
            <pc:sldMk cId="2837165052" sldId="277"/>
            <ac:spMk id="220" creationId="{1EB7CB2D-F6AA-4861-B158-DA3E6B923EC2}"/>
          </ac:spMkLst>
        </pc:spChg>
        <pc:spChg chg="add del">
          <ac:chgData name="Deonne Anderson" userId="d586649c-e3b0-4b48-9123-0046cb4947e7" providerId="ADAL" clId="{0302D381-47E7-4D8B-9EAF-72463E78CC70}" dt="2025-10-12T03:52:38.995" v="764"/>
          <ac:spMkLst>
            <pc:docMk/>
            <pc:sldMk cId="2837165052" sldId="277"/>
            <ac:spMk id="222" creationId="{48203367-1F19-4C4F-B38D-929816F787B1}"/>
          </ac:spMkLst>
        </pc:spChg>
        <pc:spChg chg="add del">
          <ac:chgData name="Deonne Anderson" userId="d586649c-e3b0-4b48-9123-0046cb4947e7" providerId="ADAL" clId="{0302D381-47E7-4D8B-9EAF-72463E78CC70}" dt="2025-10-12T03:52:38.995" v="764"/>
          <ac:spMkLst>
            <pc:docMk/>
            <pc:sldMk cId="2837165052" sldId="277"/>
            <ac:spMk id="224" creationId="{B89B3B49-0A7E-4573-9B52-D1B0659831AB}"/>
          </ac:spMkLst>
        </pc:spChg>
        <pc:spChg chg="add del">
          <ac:chgData name="Deonne Anderson" userId="d586649c-e3b0-4b48-9123-0046cb4947e7" providerId="ADAL" clId="{0302D381-47E7-4D8B-9EAF-72463E78CC70}" dt="2025-10-12T03:52:38.995" v="764"/>
          <ac:spMkLst>
            <pc:docMk/>
            <pc:sldMk cId="2837165052" sldId="277"/>
            <ac:spMk id="226" creationId="{0288BD39-0846-445A-BD81-1E34E0E99ED0}"/>
          </ac:spMkLst>
        </pc:spChg>
        <pc:spChg chg="add del">
          <ac:chgData name="Deonne Anderson" userId="d586649c-e3b0-4b48-9123-0046cb4947e7" providerId="ADAL" clId="{0302D381-47E7-4D8B-9EAF-72463E78CC70}" dt="2025-10-12T03:52:38.995" v="764"/>
          <ac:spMkLst>
            <pc:docMk/>
            <pc:sldMk cId="2837165052" sldId="277"/>
            <ac:spMk id="228" creationId="{BA82150B-D747-458F-8C52-72FBA52BCDBA}"/>
          </ac:spMkLst>
        </pc:spChg>
        <pc:spChg chg="add del">
          <ac:chgData name="Deonne Anderson" userId="d586649c-e3b0-4b48-9123-0046cb4947e7" providerId="ADAL" clId="{0302D381-47E7-4D8B-9EAF-72463E78CC70}" dt="2025-10-12T03:52:38.995" v="764"/>
          <ac:spMkLst>
            <pc:docMk/>
            <pc:sldMk cId="2837165052" sldId="277"/>
            <ac:spMk id="230" creationId="{FEBB9D94-7802-4607-9BA4-62FB212BFCC8}"/>
          </ac:spMkLst>
        </pc:spChg>
        <pc:spChg chg="add del">
          <ac:chgData name="Deonne Anderson" userId="d586649c-e3b0-4b48-9123-0046cb4947e7" providerId="ADAL" clId="{0302D381-47E7-4D8B-9EAF-72463E78CC70}" dt="2025-10-12T03:52:38.995" v="764"/>
          <ac:spMkLst>
            <pc:docMk/>
            <pc:sldMk cId="2837165052" sldId="277"/>
            <ac:spMk id="232" creationId="{24743784-06E3-4913-9DFD-2FCBF9D929C9}"/>
          </ac:spMkLst>
        </pc:spChg>
        <pc:spChg chg="add del">
          <ac:chgData name="Deonne Anderson" userId="d586649c-e3b0-4b48-9123-0046cb4947e7" providerId="ADAL" clId="{0302D381-47E7-4D8B-9EAF-72463E78CC70}" dt="2025-10-12T03:52:38.995" v="764"/>
          <ac:spMkLst>
            <pc:docMk/>
            <pc:sldMk cId="2837165052" sldId="277"/>
            <ac:spMk id="234" creationId="{25CD3315-6611-406F-AF95-2EF9F5A5B048}"/>
          </ac:spMkLst>
        </pc:spChg>
        <pc:spChg chg="add del">
          <ac:chgData name="Deonne Anderson" userId="d586649c-e3b0-4b48-9123-0046cb4947e7" providerId="ADAL" clId="{0302D381-47E7-4D8B-9EAF-72463E78CC70}" dt="2025-10-12T03:52:38.995" v="764"/>
          <ac:spMkLst>
            <pc:docMk/>
            <pc:sldMk cId="2837165052" sldId="277"/>
            <ac:spMk id="236" creationId="{EB447648-FE0A-4D8E-86B8-D38D5F938BF4}"/>
          </ac:spMkLst>
        </pc:spChg>
        <pc:spChg chg="add del">
          <ac:chgData name="Deonne Anderson" userId="d586649c-e3b0-4b48-9123-0046cb4947e7" providerId="ADAL" clId="{0302D381-47E7-4D8B-9EAF-72463E78CC70}" dt="2025-10-12T03:52:38.995" v="764"/>
          <ac:spMkLst>
            <pc:docMk/>
            <pc:sldMk cId="2837165052" sldId="277"/>
            <ac:spMk id="238" creationId="{4B0A51D7-FF65-4E97-9E1A-8C4688E86263}"/>
          </ac:spMkLst>
        </pc:spChg>
        <pc:spChg chg="add del">
          <ac:chgData name="Deonne Anderson" userId="d586649c-e3b0-4b48-9123-0046cb4947e7" providerId="ADAL" clId="{0302D381-47E7-4D8B-9EAF-72463E78CC70}" dt="2025-10-12T03:52:38.995" v="764"/>
          <ac:spMkLst>
            <pc:docMk/>
            <pc:sldMk cId="2837165052" sldId="277"/>
            <ac:spMk id="240" creationId="{008FF77B-AC18-4E35-BB9B-0CA39278F7BC}"/>
          </ac:spMkLst>
        </pc:spChg>
        <pc:spChg chg="add del">
          <ac:chgData name="Deonne Anderson" userId="d586649c-e3b0-4b48-9123-0046cb4947e7" providerId="ADAL" clId="{0302D381-47E7-4D8B-9EAF-72463E78CC70}" dt="2025-10-12T03:52:38.995" v="764"/>
          <ac:spMkLst>
            <pc:docMk/>
            <pc:sldMk cId="2837165052" sldId="277"/>
            <ac:spMk id="242" creationId="{E71F6428-AC25-4A5A-8439-04768A17B6F8}"/>
          </ac:spMkLst>
        </pc:spChg>
        <pc:spChg chg="add del">
          <ac:chgData name="Deonne Anderson" userId="d586649c-e3b0-4b48-9123-0046cb4947e7" providerId="ADAL" clId="{0302D381-47E7-4D8B-9EAF-72463E78CC70}" dt="2025-10-12T03:52:38.995" v="764"/>
          <ac:spMkLst>
            <pc:docMk/>
            <pc:sldMk cId="2837165052" sldId="277"/>
            <ac:spMk id="244" creationId="{F237A1D4-9D62-4DEA-BD39-E5EC93B33BEF}"/>
          </ac:spMkLst>
        </pc:spChg>
        <pc:spChg chg="add del">
          <ac:chgData name="Deonne Anderson" userId="d586649c-e3b0-4b48-9123-0046cb4947e7" providerId="ADAL" clId="{0302D381-47E7-4D8B-9EAF-72463E78CC70}" dt="2025-10-12T03:52:38.995" v="764"/>
          <ac:spMkLst>
            <pc:docMk/>
            <pc:sldMk cId="2837165052" sldId="277"/>
            <ac:spMk id="246" creationId="{87E919CC-AC41-4F0D-A842-792D7A418795}"/>
          </ac:spMkLst>
        </pc:spChg>
        <pc:spChg chg="add del">
          <ac:chgData name="Deonne Anderson" userId="d586649c-e3b0-4b48-9123-0046cb4947e7" providerId="ADAL" clId="{0302D381-47E7-4D8B-9EAF-72463E78CC70}" dt="2025-10-12T03:52:38.995" v="764"/>
          <ac:spMkLst>
            <pc:docMk/>
            <pc:sldMk cId="2837165052" sldId="277"/>
            <ac:spMk id="248" creationId="{965D7305-50C2-4D93-8832-19DC70C5BD23}"/>
          </ac:spMkLst>
        </pc:spChg>
        <pc:spChg chg="add del">
          <ac:chgData name="Deonne Anderson" userId="d586649c-e3b0-4b48-9123-0046cb4947e7" providerId="ADAL" clId="{0302D381-47E7-4D8B-9EAF-72463E78CC70}" dt="2025-10-12T03:52:38.995" v="764"/>
          <ac:spMkLst>
            <pc:docMk/>
            <pc:sldMk cId="2837165052" sldId="277"/>
            <ac:spMk id="250" creationId="{E0E5EA9F-6192-466D-BF45-46D9BCE3BDB7}"/>
          </ac:spMkLst>
        </pc:spChg>
        <pc:spChg chg="add del">
          <ac:chgData name="Deonne Anderson" userId="d586649c-e3b0-4b48-9123-0046cb4947e7" providerId="ADAL" clId="{0302D381-47E7-4D8B-9EAF-72463E78CC70}" dt="2025-10-12T03:52:38.995" v="764"/>
          <ac:spMkLst>
            <pc:docMk/>
            <pc:sldMk cId="2837165052" sldId="277"/>
            <ac:spMk id="252" creationId="{CFF6BE31-4842-4659-8D68-63423F82691E}"/>
          </ac:spMkLst>
        </pc:spChg>
        <pc:spChg chg="add del">
          <ac:chgData name="Deonne Anderson" userId="d586649c-e3b0-4b48-9123-0046cb4947e7" providerId="ADAL" clId="{0302D381-47E7-4D8B-9EAF-72463E78CC70}" dt="2025-10-12T03:52:38.995" v="764"/>
          <ac:spMkLst>
            <pc:docMk/>
            <pc:sldMk cId="2837165052" sldId="277"/>
            <ac:spMk id="254" creationId="{3EC2112B-E2EC-492A-8AF9-D78F4B4A99B6}"/>
          </ac:spMkLst>
        </pc:spChg>
        <pc:spChg chg="add del">
          <ac:chgData name="Deonne Anderson" userId="d586649c-e3b0-4b48-9123-0046cb4947e7" providerId="ADAL" clId="{0302D381-47E7-4D8B-9EAF-72463E78CC70}" dt="2025-10-12T03:52:38.995" v="764"/>
          <ac:spMkLst>
            <pc:docMk/>
            <pc:sldMk cId="2837165052" sldId="277"/>
            <ac:spMk id="256" creationId="{EB635BC8-61BC-44D5-AA11-9A308B3BA493}"/>
          </ac:spMkLst>
        </pc:spChg>
        <pc:spChg chg="add del">
          <ac:chgData name="Deonne Anderson" userId="d586649c-e3b0-4b48-9123-0046cb4947e7" providerId="ADAL" clId="{0302D381-47E7-4D8B-9EAF-72463E78CC70}" dt="2025-10-12T03:52:38.995" v="764"/>
          <ac:spMkLst>
            <pc:docMk/>
            <pc:sldMk cId="2837165052" sldId="277"/>
            <ac:spMk id="258" creationId="{7E9ACE65-00C6-4A75-8F61-CCADAF3EC144}"/>
          </ac:spMkLst>
        </pc:spChg>
        <pc:spChg chg="add del">
          <ac:chgData name="Deonne Anderson" userId="d586649c-e3b0-4b48-9123-0046cb4947e7" providerId="ADAL" clId="{0302D381-47E7-4D8B-9EAF-72463E78CC70}" dt="2025-10-12T03:52:38.995" v="764"/>
          <ac:spMkLst>
            <pc:docMk/>
            <pc:sldMk cId="2837165052" sldId="277"/>
            <ac:spMk id="260" creationId="{5D7163FE-5ADD-41E7-985B-F95E7E048402}"/>
          </ac:spMkLst>
        </pc:spChg>
        <pc:spChg chg="add del">
          <ac:chgData name="Deonne Anderson" userId="d586649c-e3b0-4b48-9123-0046cb4947e7" providerId="ADAL" clId="{0302D381-47E7-4D8B-9EAF-72463E78CC70}" dt="2025-10-12T03:52:38.995" v="764"/>
          <ac:spMkLst>
            <pc:docMk/>
            <pc:sldMk cId="2837165052" sldId="277"/>
            <ac:spMk id="262" creationId="{DCD7108A-C70D-4FD9-B91A-0E9F9501AEFB}"/>
          </ac:spMkLst>
        </pc:spChg>
        <pc:spChg chg="add del">
          <ac:chgData name="Deonne Anderson" userId="d586649c-e3b0-4b48-9123-0046cb4947e7" providerId="ADAL" clId="{0302D381-47E7-4D8B-9EAF-72463E78CC70}" dt="2025-10-12T03:52:38.995" v="764"/>
          <ac:spMkLst>
            <pc:docMk/>
            <pc:sldMk cId="2837165052" sldId="277"/>
            <ac:spMk id="264" creationId="{3C0CF799-2713-48A8-94DF-F8CB5F332436}"/>
          </ac:spMkLst>
        </pc:spChg>
        <pc:spChg chg="add del">
          <ac:chgData name="Deonne Anderson" userId="d586649c-e3b0-4b48-9123-0046cb4947e7" providerId="ADAL" clId="{0302D381-47E7-4D8B-9EAF-72463E78CC70}" dt="2025-10-12T03:52:38.995" v="764"/>
          <ac:spMkLst>
            <pc:docMk/>
            <pc:sldMk cId="2837165052" sldId="277"/>
            <ac:spMk id="266" creationId="{00B8B62E-6551-4805-BD5A-5188FE5D3A79}"/>
          </ac:spMkLst>
        </pc:spChg>
        <pc:spChg chg="add del">
          <ac:chgData name="Deonne Anderson" userId="d586649c-e3b0-4b48-9123-0046cb4947e7" providerId="ADAL" clId="{0302D381-47E7-4D8B-9EAF-72463E78CC70}" dt="2025-10-12T03:52:38.995" v="764"/>
          <ac:spMkLst>
            <pc:docMk/>
            <pc:sldMk cId="2837165052" sldId="277"/>
            <ac:spMk id="268" creationId="{DFCCEBA8-5961-480A-9134-51605F650B85}"/>
          </ac:spMkLst>
        </pc:spChg>
        <pc:spChg chg="add del">
          <ac:chgData name="Deonne Anderson" userId="d586649c-e3b0-4b48-9123-0046cb4947e7" providerId="ADAL" clId="{0302D381-47E7-4D8B-9EAF-72463E78CC70}" dt="2025-10-12T03:52:38.995" v="764"/>
          <ac:spMkLst>
            <pc:docMk/>
            <pc:sldMk cId="2837165052" sldId="277"/>
            <ac:spMk id="270" creationId="{724D4F80-B109-4438-BC6D-ABB522B44115}"/>
          </ac:spMkLst>
        </pc:spChg>
        <pc:spChg chg="add del">
          <ac:chgData name="Deonne Anderson" userId="d586649c-e3b0-4b48-9123-0046cb4947e7" providerId="ADAL" clId="{0302D381-47E7-4D8B-9EAF-72463E78CC70}" dt="2025-10-12T03:52:38.995" v="764"/>
          <ac:spMkLst>
            <pc:docMk/>
            <pc:sldMk cId="2837165052" sldId="277"/>
            <ac:spMk id="272" creationId="{52A7149F-5A3F-4537-981A-974C7409CAF3}"/>
          </ac:spMkLst>
        </pc:spChg>
        <pc:spChg chg="add del">
          <ac:chgData name="Deonne Anderson" userId="d586649c-e3b0-4b48-9123-0046cb4947e7" providerId="ADAL" clId="{0302D381-47E7-4D8B-9EAF-72463E78CC70}" dt="2025-10-12T03:52:38.995" v="764"/>
          <ac:spMkLst>
            <pc:docMk/>
            <pc:sldMk cId="2837165052" sldId="277"/>
            <ac:spMk id="274" creationId="{89A8D3E3-3518-4738-B94E-F7DD9818D8D2}"/>
          </ac:spMkLst>
        </pc:spChg>
        <pc:spChg chg="add del">
          <ac:chgData name="Deonne Anderson" userId="d586649c-e3b0-4b48-9123-0046cb4947e7" providerId="ADAL" clId="{0302D381-47E7-4D8B-9EAF-72463E78CC70}" dt="2025-10-12T03:52:38.995" v="764"/>
          <ac:spMkLst>
            <pc:docMk/>
            <pc:sldMk cId="2837165052" sldId="277"/>
            <ac:spMk id="276" creationId="{FA796F21-7CE5-4483-A137-919B3D433BDF}"/>
          </ac:spMkLst>
        </pc:spChg>
        <pc:spChg chg="add del">
          <ac:chgData name="Deonne Anderson" userId="d586649c-e3b0-4b48-9123-0046cb4947e7" providerId="ADAL" clId="{0302D381-47E7-4D8B-9EAF-72463E78CC70}" dt="2025-10-12T03:52:38.995" v="764"/>
          <ac:spMkLst>
            <pc:docMk/>
            <pc:sldMk cId="2837165052" sldId="277"/>
            <ac:spMk id="278" creationId="{57FC30BB-0D8F-43B0-910E-7DDE8C9331FA}"/>
          </ac:spMkLst>
        </pc:spChg>
        <pc:spChg chg="add del">
          <ac:chgData name="Deonne Anderson" userId="d586649c-e3b0-4b48-9123-0046cb4947e7" providerId="ADAL" clId="{0302D381-47E7-4D8B-9EAF-72463E78CC70}" dt="2025-10-12T03:52:38.995" v="764"/>
          <ac:spMkLst>
            <pc:docMk/>
            <pc:sldMk cId="2837165052" sldId="277"/>
            <ac:spMk id="280" creationId="{D938207F-A865-48E5-A15D-FD578BC59D89}"/>
          </ac:spMkLst>
        </pc:spChg>
        <pc:spChg chg="add del">
          <ac:chgData name="Deonne Anderson" userId="d586649c-e3b0-4b48-9123-0046cb4947e7" providerId="ADAL" clId="{0302D381-47E7-4D8B-9EAF-72463E78CC70}" dt="2025-10-12T03:52:38.995" v="764"/>
          <ac:spMkLst>
            <pc:docMk/>
            <pc:sldMk cId="2837165052" sldId="277"/>
            <ac:spMk id="282" creationId="{04637E45-0880-40BC-B488-4EA4CA435620}"/>
          </ac:spMkLst>
        </pc:spChg>
        <pc:grpChg chg="add del">
          <ac:chgData name="Deonne Anderson" userId="d586649c-e3b0-4b48-9123-0046cb4947e7" providerId="ADAL" clId="{0302D381-47E7-4D8B-9EAF-72463E78CC70}" dt="2025-10-12T03:52:38.995" v="764"/>
          <ac:grpSpMkLst>
            <pc:docMk/>
            <pc:sldMk cId="2837165052" sldId="277"/>
            <ac:grpSpMk id="11" creationId="{71AFD227-869A-489C-A9B5-3F0498DF3C0C}"/>
          </ac:grpSpMkLst>
        </pc:grpChg>
        <pc:graphicFrameChg chg="add">
          <ac:chgData name="Deonne Anderson" userId="d586649c-e3b0-4b48-9123-0046cb4947e7" providerId="ADAL" clId="{0302D381-47E7-4D8B-9EAF-72463E78CC70}" dt="2025-10-12T03:52:34.717" v="762" actId="26606"/>
          <ac:graphicFrameMkLst>
            <pc:docMk/>
            <pc:sldMk cId="2837165052" sldId="277"/>
            <ac:graphicFrameMk id="7" creationId="{8C883AAB-D647-7702-D8AC-26A3A16A8ABE}"/>
          </ac:graphicFrameMkLst>
        </pc:graphicFrameChg>
      </pc:sldChg>
      <pc:sldChg chg="addSp delSp modSp mod setBg delDesignElem">
        <pc:chgData name="Deonne Anderson" userId="d586649c-e3b0-4b48-9123-0046cb4947e7" providerId="ADAL" clId="{0302D381-47E7-4D8B-9EAF-72463E78CC70}" dt="2025-10-12T03:53:06.412" v="771" actId="478"/>
        <pc:sldMkLst>
          <pc:docMk/>
          <pc:sldMk cId="2623770357" sldId="279"/>
        </pc:sldMkLst>
        <pc:spChg chg="mod">
          <ac:chgData name="Deonne Anderson" userId="d586649c-e3b0-4b48-9123-0046cb4947e7" providerId="ADAL" clId="{0302D381-47E7-4D8B-9EAF-72463E78CC70}" dt="2025-10-12T03:52:57.876" v="767" actId="26606"/>
          <ac:spMkLst>
            <pc:docMk/>
            <pc:sldMk cId="2623770357" sldId="279"/>
            <ac:spMk id="2" creationId="{6CA0C840-19F9-8646-1422-48EF14367360}"/>
          </ac:spMkLst>
        </pc:spChg>
        <pc:spChg chg="del mod">
          <ac:chgData name="Deonne Anderson" userId="d586649c-e3b0-4b48-9123-0046cb4947e7" providerId="ADAL" clId="{0302D381-47E7-4D8B-9EAF-72463E78CC70}" dt="2025-10-12T03:52:57.876" v="767" actId="26606"/>
          <ac:spMkLst>
            <pc:docMk/>
            <pc:sldMk cId="2623770357" sldId="279"/>
            <ac:spMk id="3" creationId="{3FE6F356-C780-1996-9EA9-92ACE871FAE9}"/>
          </ac:spMkLst>
        </pc:spChg>
        <pc:spChg chg="add del mod">
          <ac:chgData name="Deonne Anderson" userId="d586649c-e3b0-4b48-9123-0046cb4947e7" providerId="ADAL" clId="{0302D381-47E7-4D8B-9EAF-72463E78CC70}" dt="2025-10-12T03:53:04.687" v="770" actId="478"/>
          <ac:spMkLst>
            <pc:docMk/>
            <pc:sldMk cId="2623770357" sldId="279"/>
            <ac:spMk id="4" creationId="{0B988AA6-17F6-45B2-8FB8-EE1FA264A297}"/>
          </ac:spMkLst>
        </pc:spChg>
        <pc:spChg chg="add del mod">
          <ac:chgData name="Deonne Anderson" userId="d586649c-e3b0-4b48-9123-0046cb4947e7" providerId="ADAL" clId="{0302D381-47E7-4D8B-9EAF-72463E78CC70}" dt="2025-10-12T03:53:06.412" v="771" actId="478"/>
          <ac:spMkLst>
            <pc:docMk/>
            <pc:sldMk cId="2623770357" sldId="279"/>
            <ac:spMk id="6" creationId="{BC77787C-1CFC-4722-A5EE-9C005172391F}"/>
          </ac:spMkLst>
        </pc:spChg>
        <pc:spChg chg="add del">
          <ac:chgData name="Deonne Anderson" userId="d586649c-e3b0-4b48-9123-0046cb4947e7" providerId="ADAL" clId="{0302D381-47E7-4D8B-9EAF-72463E78CC70}" dt="2025-10-12T03:53:02.181" v="769"/>
          <ac:spMkLst>
            <pc:docMk/>
            <pc:sldMk cId="2623770357" sldId="279"/>
            <ac:spMk id="9" creationId="{4080BC15-6F3E-4EDC-BB73-20706F743138}"/>
          </ac:spMkLst>
        </pc:spChg>
        <pc:spChg chg="add del">
          <ac:chgData name="Deonne Anderson" userId="d586649c-e3b0-4b48-9123-0046cb4947e7" providerId="ADAL" clId="{0302D381-47E7-4D8B-9EAF-72463E78CC70}" dt="2025-10-12T03:53:02.181" v="769"/>
          <ac:spMkLst>
            <pc:docMk/>
            <pc:sldMk cId="2623770357" sldId="279"/>
            <ac:spMk id="11" creationId="{E4E336B8-243A-49D9-9876-4BF3A08D3A8A}"/>
          </ac:spMkLst>
        </pc:spChg>
        <pc:spChg chg="add del">
          <ac:chgData name="Deonne Anderson" userId="d586649c-e3b0-4b48-9123-0046cb4947e7" providerId="ADAL" clId="{0302D381-47E7-4D8B-9EAF-72463E78CC70}" dt="2025-10-12T03:53:02.181" v="769"/>
          <ac:spMkLst>
            <pc:docMk/>
            <pc:sldMk cId="2623770357" sldId="279"/>
            <ac:spMk id="13" creationId="{05F36030-F60E-436E-81FE-74DD0776DB7F}"/>
          </ac:spMkLst>
        </pc:spChg>
        <pc:spChg chg="add del">
          <ac:chgData name="Deonne Anderson" userId="d586649c-e3b0-4b48-9123-0046cb4947e7" providerId="ADAL" clId="{0302D381-47E7-4D8B-9EAF-72463E78CC70}" dt="2025-10-12T03:53:02.181" v="769"/>
          <ac:spMkLst>
            <pc:docMk/>
            <pc:sldMk cId="2623770357" sldId="279"/>
            <ac:spMk id="15" creationId="{800D5F55-AC8B-4C26-ABB0-D8D609EC4643}"/>
          </ac:spMkLst>
        </pc:spChg>
        <pc:spChg chg="add del">
          <ac:chgData name="Deonne Anderson" userId="d586649c-e3b0-4b48-9123-0046cb4947e7" providerId="ADAL" clId="{0302D381-47E7-4D8B-9EAF-72463E78CC70}" dt="2025-10-12T03:53:02.181" v="769"/>
          <ac:spMkLst>
            <pc:docMk/>
            <pc:sldMk cId="2623770357" sldId="279"/>
            <ac:spMk id="17" creationId="{2DF0B83D-C899-44CA-9B54-A9C57E8EB386}"/>
          </ac:spMkLst>
        </pc:spChg>
        <pc:spChg chg="add del">
          <ac:chgData name="Deonne Anderson" userId="d586649c-e3b0-4b48-9123-0046cb4947e7" providerId="ADAL" clId="{0302D381-47E7-4D8B-9EAF-72463E78CC70}" dt="2025-10-12T03:53:02.181" v="769"/>
          <ac:spMkLst>
            <pc:docMk/>
            <pc:sldMk cId="2623770357" sldId="279"/>
            <ac:spMk id="19" creationId="{E16B2E5A-8EC8-4C56-AB77-380486FDF026}"/>
          </ac:spMkLst>
        </pc:spChg>
        <pc:spChg chg="add del">
          <ac:chgData name="Deonne Anderson" userId="d586649c-e3b0-4b48-9123-0046cb4947e7" providerId="ADAL" clId="{0302D381-47E7-4D8B-9EAF-72463E78CC70}" dt="2025-10-12T03:53:02.181" v="769"/>
          <ac:spMkLst>
            <pc:docMk/>
            <pc:sldMk cId="2623770357" sldId="279"/>
            <ac:spMk id="21" creationId="{C87A69CB-2620-4628-9781-88BD40636FCA}"/>
          </ac:spMkLst>
        </pc:spChg>
        <pc:spChg chg="add del">
          <ac:chgData name="Deonne Anderson" userId="d586649c-e3b0-4b48-9123-0046cb4947e7" providerId="ADAL" clId="{0302D381-47E7-4D8B-9EAF-72463E78CC70}" dt="2025-10-12T03:53:02.181" v="769"/>
          <ac:spMkLst>
            <pc:docMk/>
            <pc:sldMk cId="2623770357" sldId="279"/>
            <ac:spMk id="23" creationId="{CABAB4BD-890F-4563-A5CA-536788B1E972}"/>
          </ac:spMkLst>
        </pc:spChg>
        <pc:spChg chg="add del">
          <ac:chgData name="Deonne Anderson" userId="d586649c-e3b0-4b48-9123-0046cb4947e7" providerId="ADAL" clId="{0302D381-47E7-4D8B-9EAF-72463E78CC70}" dt="2025-10-12T03:53:02.181" v="769"/>
          <ac:spMkLst>
            <pc:docMk/>
            <pc:sldMk cId="2623770357" sldId="279"/>
            <ac:spMk id="25" creationId="{24690199-C217-4DCB-9B31-1A45649B0BDA}"/>
          </ac:spMkLst>
        </pc:spChg>
        <pc:spChg chg="add del">
          <ac:chgData name="Deonne Anderson" userId="d586649c-e3b0-4b48-9123-0046cb4947e7" providerId="ADAL" clId="{0302D381-47E7-4D8B-9EAF-72463E78CC70}" dt="2025-10-12T03:53:02.181" v="769"/>
          <ac:spMkLst>
            <pc:docMk/>
            <pc:sldMk cId="2623770357" sldId="279"/>
            <ac:spMk id="27" creationId="{77F70717-3071-4962-8A7C-F9A58151CF98}"/>
          </ac:spMkLst>
        </pc:spChg>
        <pc:spChg chg="add del">
          <ac:chgData name="Deonne Anderson" userId="d586649c-e3b0-4b48-9123-0046cb4947e7" providerId="ADAL" clId="{0302D381-47E7-4D8B-9EAF-72463E78CC70}" dt="2025-10-12T03:53:02.181" v="769"/>
          <ac:spMkLst>
            <pc:docMk/>
            <pc:sldMk cId="2623770357" sldId="279"/>
            <ac:spMk id="29" creationId="{9E870E95-FCD6-4158-861A-5CEC896F525D}"/>
          </ac:spMkLst>
        </pc:spChg>
        <pc:spChg chg="add del">
          <ac:chgData name="Deonne Anderson" userId="d586649c-e3b0-4b48-9123-0046cb4947e7" providerId="ADAL" clId="{0302D381-47E7-4D8B-9EAF-72463E78CC70}" dt="2025-10-12T03:53:02.181" v="769"/>
          <ac:spMkLst>
            <pc:docMk/>
            <pc:sldMk cId="2623770357" sldId="279"/>
            <ac:spMk id="31" creationId="{6E01758F-8AEC-4155-B791-2A8CB8A48200}"/>
          </ac:spMkLst>
        </pc:spChg>
        <pc:spChg chg="add del">
          <ac:chgData name="Deonne Anderson" userId="d586649c-e3b0-4b48-9123-0046cb4947e7" providerId="ADAL" clId="{0302D381-47E7-4D8B-9EAF-72463E78CC70}" dt="2025-10-12T03:53:02.181" v="769"/>
          <ac:spMkLst>
            <pc:docMk/>
            <pc:sldMk cId="2623770357" sldId="279"/>
            <ac:spMk id="33" creationId="{8379C6B3-49BE-4333-B322-AF02BBB41C1E}"/>
          </ac:spMkLst>
        </pc:spChg>
        <pc:spChg chg="add del">
          <ac:chgData name="Deonne Anderson" userId="d586649c-e3b0-4b48-9123-0046cb4947e7" providerId="ADAL" clId="{0302D381-47E7-4D8B-9EAF-72463E78CC70}" dt="2025-10-12T03:53:02.181" v="769"/>
          <ac:spMkLst>
            <pc:docMk/>
            <pc:sldMk cId="2623770357" sldId="279"/>
            <ac:spMk id="35" creationId="{6D7188E6-F4DA-4486-938D-F45FE01A2631}"/>
          </ac:spMkLst>
        </pc:spChg>
        <pc:spChg chg="add del">
          <ac:chgData name="Deonne Anderson" userId="d586649c-e3b0-4b48-9123-0046cb4947e7" providerId="ADAL" clId="{0302D381-47E7-4D8B-9EAF-72463E78CC70}" dt="2025-10-12T03:53:02.181" v="769"/>
          <ac:spMkLst>
            <pc:docMk/>
            <pc:sldMk cId="2623770357" sldId="279"/>
            <ac:spMk id="37" creationId="{CD22207C-B504-40B2-A1EB-2DC9B81625A7}"/>
          </ac:spMkLst>
        </pc:spChg>
        <pc:spChg chg="add del">
          <ac:chgData name="Deonne Anderson" userId="d586649c-e3b0-4b48-9123-0046cb4947e7" providerId="ADAL" clId="{0302D381-47E7-4D8B-9EAF-72463E78CC70}" dt="2025-10-12T03:53:02.181" v="769"/>
          <ac:spMkLst>
            <pc:docMk/>
            <pc:sldMk cId="2623770357" sldId="279"/>
            <ac:spMk id="39" creationId="{0FBC38BC-DE18-4960-A9D4-F24C6F60C017}"/>
          </ac:spMkLst>
        </pc:spChg>
        <pc:spChg chg="add del">
          <ac:chgData name="Deonne Anderson" userId="d586649c-e3b0-4b48-9123-0046cb4947e7" providerId="ADAL" clId="{0302D381-47E7-4D8B-9EAF-72463E78CC70}" dt="2025-10-12T03:53:02.181" v="769"/>
          <ac:spMkLst>
            <pc:docMk/>
            <pc:sldMk cId="2623770357" sldId="279"/>
            <ac:spMk id="41" creationId="{BC872037-D6F5-4CE7-A090-32A977A79F34}"/>
          </ac:spMkLst>
        </pc:spChg>
        <pc:spChg chg="add del">
          <ac:chgData name="Deonne Anderson" userId="d586649c-e3b0-4b48-9123-0046cb4947e7" providerId="ADAL" clId="{0302D381-47E7-4D8B-9EAF-72463E78CC70}" dt="2025-10-12T03:53:02.181" v="769"/>
          <ac:spMkLst>
            <pc:docMk/>
            <pc:sldMk cId="2623770357" sldId="279"/>
            <ac:spMk id="43" creationId="{D3C4B45C-266A-45BF-98FA-CA5409C46209}"/>
          </ac:spMkLst>
        </pc:spChg>
        <pc:spChg chg="add del">
          <ac:chgData name="Deonne Anderson" userId="d586649c-e3b0-4b48-9123-0046cb4947e7" providerId="ADAL" clId="{0302D381-47E7-4D8B-9EAF-72463E78CC70}" dt="2025-10-12T03:53:02.181" v="769"/>
          <ac:spMkLst>
            <pc:docMk/>
            <pc:sldMk cId="2623770357" sldId="279"/>
            <ac:spMk id="45" creationId="{76909582-A285-4EA4-AE72-9DBF0D5659D3}"/>
          </ac:spMkLst>
        </pc:spChg>
        <pc:spChg chg="add del">
          <ac:chgData name="Deonne Anderson" userId="d586649c-e3b0-4b48-9123-0046cb4947e7" providerId="ADAL" clId="{0302D381-47E7-4D8B-9EAF-72463E78CC70}" dt="2025-10-12T03:53:02.181" v="769"/>
          <ac:spMkLst>
            <pc:docMk/>
            <pc:sldMk cId="2623770357" sldId="279"/>
            <ac:spMk id="47" creationId="{A620CFBF-D373-4BA6-BE41-62B50B94578C}"/>
          </ac:spMkLst>
        </pc:spChg>
        <pc:spChg chg="add del">
          <ac:chgData name="Deonne Anderson" userId="d586649c-e3b0-4b48-9123-0046cb4947e7" providerId="ADAL" clId="{0302D381-47E7-4D8B-9EAF-72463E78CC70}" dt="2025-10-12T03:53:02.181" v="769"/>
          <ac:spMkLst>
            <pc:docMk/>
            <pc:sldMk cId="2623770357" sldId="279"/>
            <ac:spMk id="49" creationId="{700BC7B2-0C3D-459F-92C1-3605AA3F092D}"/>
          </ac:spMkLst>
        </pc:spChg>
        <pc:spChg chg="add del">
          <ac:chgData name="Deonne Anderson" userId="d586649c-e3b0-4b48-9123-0046cb4947e7" providerId="ADAL" clId="{0302D381-47E7-4D8B-9EAF-72463E78CC70}" dt="2025-10-12T03:53:02.181" v="769"/>
          <ac:spMkLst>
            <pc:docMk/>
            <pc:sldMk cId="2623770357" sldId="279"/>
            <ac:spMk id="51" creationId="{24F4B005-B785-4A57-9E5A-82D85F00DA39}"/>
          </ac:spMkLst>
        </pc:spChg>
        <pc:spChg chg="add del">
          <ac:chgData name="Deonne Anderson" userId="d586649c-e3b0-4b48-9123-0046cb4947e7" providerId="ADAL" clId="{0302D381-47E7-4D8B-9EAF-72463E78CC70}" dt="2025-10-12T03:53:02.181" v="769"/>
          <ac:spMkLst>
            <pc:docMk/>
            <pc:sldMk cId="2623770357" sldId="279"/>
            <ac:spMk id="53" creationId="{196ED9B6-969E-4AC4-ACD0-95A421BAB391}"/>
          </ac:spMkLst>
        </pc:spChg>
        <pc:spChg chg="add del">
          <ac:chgData name="Deonne Anderson" userId="d586649c-e3b0-4b48-9123-0046cb4947e7" providerId="ADAL" clId="{0302D381-47E7-4D8B-9EAF-72463E78CC70}" dt="2025-10-12T03:53:02.181" v="769"/>
          <ac:spMkLst>
            <pc:docMk/>
            <pc:sldMk cId="2623770357" sldId="279"/>
            <ac:spMk id="55" creationId="{E317ADBB-3E4F-42D2-B7F2-A15924AD500C}"/>
          </ac:spMkLst>
        </pc:spChg>
        <pc:spChg chg="add del">
          <ac:chgData name="Deonne Anderson" userId="d586649c-e3b0-4b48-9123-0046cb4947e7" providerId="ADAL" clId="{0302D381-47E7-4D8B-9EAF-72463E78CC70}" dt="2025-10-12T03:53:02.181" v="769"/>
          <ac:spMkLst>
            <pc:docMk/>
            <pc:sldMk cId="2623770357" sldId="279"/>
            <ac:spMk id="57" creationId="{2E9B2055-E384-472D-91D3-74775CDA167C}"/>
          </ac:spMkLst>
        </pc:spChg>
        <pc:spChg chg="add del">
          <ac:chgData name="Deonne Anderson" userId="d586649c-e3b0-4b48-9123-0046cb4947e7" providerId="ADAL" clId="{0302D381-47E7-4D8B-9EAF-72463E78CC70}" dt="2025-10-12T03:53:02.181" v="769"/>
          <ac:spMkLst>
            <pc:docMk/>
            <pc:sldMk cId="2623770357" sldId="279"/>
            <ac:spMk id="59" creationId="{1F8EFF99-76BF-4F9B-ADAA-B8D310153B74}"/>
          </ac:spMkLst>
        </pc:spChg>
        <pc:spChg chg="add del">
          <ac:chgData name="Deonne Anderson" userId="d586649c-e3b0-4b48-9123-0046cb4947e7" providerId="ADAL" clId="{0302D381-47E7-4D8B-9EAF-72463E78CC70}" dt="2025-10-12T03:53:02.181" v="769"/>
          <ac:spMkLst>
            <pc:docMk/>
            <pc:sldMk cId="2623770357" sldId="279"/>
            <ac:spMk id="61" creationId="{626F1B89-B88E-4CE3-90BF-3704BAF48824}"/>
          </ac:spMkLst>
        </pc:spChg>
        <pc:spChg chg="add del">
          <ac:chgData name="Deonne Anderson" userId="d586649c-e3b0-4b48-9123-0046cb4947e7" providerId="ADAL" clId="{0302D381-47E7-4D8B-9EAF-72463E78CC70}" dt="2025-10-12T03:53:02.181" v="769"/>
          <ac:spMkLst>
            <pc:docMk/>
            <pc:sldMk cId="2623770357" sldId="279"/>
            <ac:spMk id="63" creationId="{C72C1CB8-8213-4EE7-AFFF-B0A74E7A74CA}"/>
          </ac:spMkLst>
        </pc:spChg>
        <pc:spChg chg="add del">
          <ac:chgData name="Deonne Anderson" userId="d586649c-e3b0-4b48-9123-0046cb4947e7" providerId="ADAL" clId="{0302D381-47E7-4D8B-9EAF-72463E78CC70}" dt="2025-10-12T03:53:02.181" v="769"/>
          <ac:spMkLst>
            <pc:docMk/>
            <pc:sldMk cId="2623770357" sldId="279"/>
            <ac:spMk id="65" creationId="{2FF32C41-49E2-459E-9AC4-64269039B12A}"/>
          </ac:spMkLst>
        </pc:spChg>
        <pc:spChg chg="add del">
          <ac:chgData name="Deonne Anderson" userId="d586649c-e3b0-4b48-9123-0046cb4947e7" providerId="ADAL" clId="{0302D381-47E7-4D8B-9EAF-72463E78CC70}" dt="2025-10-12T03:53:02.181" v="769"/>
          <ac:spMkLst>
            <pc:docMk/>
            <pc:sldMk cId="2623770357" sldId="279"/>
            <ac:spMk id="67" creationId="{06B5D5F0-EA51-440D-81A0-FE60CCFBA9C1}"/>
          </ac:spMkLst>
        </pc:spChg>
        <pc:spChg chg="add del">
          <ac:chgData name="Deonne Anderson" userId="d586649c-e3b0-4b48-9123-0046cb4947e7" providerId="ADAL" clId="{0302D381-47E7-4D8B-9EAF-72463E78CC70}" dt="2025-10-12T03:53:02.181" v="769"/>
          <ac:spMkLst>
            <pc:docMk/>
            <pc:sldMk cId="2623770357" sldId="279"/>
            <ac:spMk id="69" creationId="{B7CA6C2F-61C2-486F-B691-E8EB4BA27618}"/>
          </ac:spMkLst>
        </pc:spChg>
        <pc:spChg chg="add del">
          <ac:chgData name="Deonne Anderson" userId="d586649c-e3b0-4b48-9123-0046cb4947e7" providerId="ADAL" clId="{0302D381-47E7-4D8B-9EAF-72463E78CC70}" dt="2025-10-12T03:53:02.181" v="769"/>
          <ac:spMkLst>
            <pc:docMk/>
            <pc:sldMk cId="2623770357" sldId="279"/>
            <ac:spMk id="71" creationId="{A6727626-8944-4EB7-B327-B696FE484D24}"/>
          </ac:spMkLst>
        </pc:spChg>
        <pc:spChg chg="add del">
          <ac:chgData name="Deonne Anderson" userId="d586649c-e3b0-4b48-9123-0046cb4947e7" providerId="ADAL" clId="{0302D381-47E7-4D8B-9EAF-72463E78CC70}" dt="2025-10-12T03:53:02.181" v="769"/>
          <ac:spMkLst>
            <pc:docMk/>
            <pc:sldMk cId="2623770357" sldId="279"/>
            <ac:spMk id="73" creationId="{CFBBE0E2-8BDF-4B26-BEBC-DB799B8F6B44}"/>
          </ac:spMkLst>
        </pc:spChg>
        <pc:spChg chg="add del">
          <ac:chgData name="Deonne Anderson" userId="d586649c-e3b0-4b48-9123-0046cb4947e7" providerId="ADAL" clId="{0302D381-47E7-4D8B-9EAF-72463E78CC70}" dt="2025-10-12T03:53:02.181" v="769"/>
          <ac:spMkLst>
            <pc:docMk/>
            <pc:sldMk cId="2623770357" sldId="279"/>
            <ac:spMk id="75" creationId="{8EB99B25-2662-42DE-8F5D-E0F6F28C859A}"/>
          </ac:spMkLst>
        </pc:spChg>
        <pc:spChg chg="add del">
          <ac:chgData name="Deonne Anderson" userId="d586649c-e3b0-4b48-9123-0046cb4947e7" providerId="ADAL" clId="{0302D381-47E7-4D8B-9EAF-72463E78CC70}" dt="2025-10-12T03:53:02.181" v="769"/>
          <ac:spMkLst>
            <pc:docMk/>
            <pc:sldMk cId="2623770357" sldId="279"/>
            <ac:spMk id="77" creationId="{496BF3B0-761A-4454-BE3C-86B4675DC037}"/>
          </ac:spMkLst>
        </pc:spChg>
        <pc:spChg chg="add del">
          <ac:chgData name="Deonne Anderson" userId="d586649c-e3b0-4b48-9123-0046cb4947e7" providerId="ADAL" clId="{0302D381-47E7-4D8B-9EAF-72463E78CC70}" dt="2025-10-12T03:53:02.181" v="769"/>
          <ac:spMkLst>
            <pc:docMk/>
            <pc:sldMk cId="2623770357" sldId="279"/>
            <ac:spMk id="79" creationId="{B519F0F1-B284-44D5-91E9-5018219AFF78}"/>
          </ac:spMkLst>
        </pc:spChg>
        <pc:spChg chg="add del">
          <ac:chgData name="Deonne Anderson" userId="d586649c-e3b0-4b48-9123-0046cb4947e7" providerId="ADAL" clId="{0302D381-47E7-4D8B-9EAF-72463E78CC70}" dt="2025-10-12T03:53:02.181" v="769"/>
          <ac:spMkLst>
            <pc:docMk/>
            <pc:sldMk cId="2623770357" sldId="279"/>
            <ac:spMk id="81" creationId="{0ED49C08-BE23-43F9-A421-6CD45C78082D}"/>
          </ac:spMkLst>
        </pc:spChg>
        <pc:spChg chg="add del">
          <ac:chgData name="Deonne Anderson" userId="d586649c-e3b0-4b48-9123-0046cb4947e7" providerId="ADAL" clId="{0302D381-47E7-4D8B-9EAF-72463E78CC70}" dt="2025-10-12T03:53:02.181" v="769"/>
          <ac:spMkLst>
            <pc:docMk/>
            <pc:sldMk cId="2623770357" sldId="279"/>
            <ac:spMk id="83" creationId="{92F171FA-0CB2-4F4C-A2F3-1B7B6B0289BD}"/>
          </ac:spMkLst>
        </pc:spChg>
        <pc:spChg chg="add del">
          <ac:chgData name="Deonne Anderson" userId="d586649c-e3b0-4b48-9123-0046cb4947e7" providerId="ADAL" clId="{0302D381-47E7-4D8B-9EAF-72463E78CC70}" dt="2025-10-12T03:53:02.181" v="769"/>
          <ac:spMkLst>
            <pc:docMk/>
            <pc:sldMk cId="2623770357" sldId="279"/>
            <ac:spMk id="85" creationId="{A0073675-5E26-428E-A2F7-2A952D31454B}"/>
          </ac:spMkLst>
        </pc:spChg>
        <pc:spChg chg="add del">
          <ac:chgData name="Deonne Anderson" userId="d586649c-e3b0-4b48-9123-0046cb4947e7" providerId="ADAL" clId="{0302D381-47E7-4D8B-9EAF-72463E78CC70}" dt="2025-10-12T03:53:02.181" v="769"/>
          <ac:spMkLst>
            <pc:docMk/>
            <pc:sldMk cId="2623770357" sldId="279"/>
            <ac:spMk id="87" creationId="{D8C4C7E6-114C-4D16-9FC6-1260653C2375}"/>
          </ac:spMkLst>
        </pc:spChg>
        <pc:spChg chg="add del">
          <ac:chgData name="Deonne Anderson" userId="d586649c-e3b0-4b48-9123-0046cb4947e7" providerId="ADAL" clId="{0302D381-47E7-4D8B-9EAF-72463E78CC70}" dt="2025-10-12T03:53:02.181" v="769"/>
          <ac:spMkLst>
            <pc:docMk/>
            <pc:sldMk cId="2623770357" sldId="279"/>
            <ac:spMk id="89" creationId="{5FB2CD0B-BF87-4FEC-B6B6-0DA50B9314A2}"/>
          </ac:spMkLst>
        </pc:spChg>
        <pc:spChg chg="add del">
          <ac:chgData name="Deonne Anderson" userId="d586649c-e3b0-4b48-9123-0046cb4947e7" providerId="ADAL" clId="{0302D381-47E7-4D8B-9EAF-72463E78CC70}" dt="2025-10-12T03:53:02.181" v="769"/>
          <ac:spMkLst>
            <pc:docMk/>
            <pc:sldMk cId="2623770357" sldId="279"/>
            <ac:spMk id="91" creationId="{D12EC8B9-DE60-44BC-9911-A9CD8EF50666}"/>
          </ac:spMkLst>
        </pc:spChg>
        <pc:spChg chg="add del">
          <ac:chgData name="Deonne Anderson" userId="d586649c-e3b0-4b48-9123-0046cb4947e7" providerId="ADAL" clId="{0302D381-47E7-4D8B-9EAF-72463E78CC70}" dt="2025-10-12T03:53:02.181" v="769"/>
          <ac:spMkLst>
            <pc:docMk/>
            <pc:sldMk cId="2623770357" sldId="279"/>
            <ac:spMk id="93" creationId="{9B0D6CF6-D17B-4DC7-828A-773636910C92}"/>
          </ac:spMkLst>
        </pc:spChg>
        <pc:spChg chg="add del">
          <ac:chgData name="Deonne Anderson" userId="d586649c-e3b0-4b48-9123-0046cb4947e7" providerId="ADAL" clId="{0302D381-47E7-4D8B-9EAF-72463E78CC70}" dt="2025-10-12T03:53:02.181" v="769"/>
          <ac:spMkLst>
            <pc:docMk/>
            <pc:sldMk cId="2623770357" sldId="279"/>
            <ac:spMk id="95" creationId="{8C6933FD-FAB6-403B-9CD4-EF0E06CF799C}"/>
          </ac:spMkLst>
        </pc:spChg>
        <pc:spChg chg="add del">
          <ac:chgData name="Deonne Anderson" userId="d586649c-e3b0-4b48-9123-0046cb4947e7" providerId="ADAL" clId="{0302D381-47E7-4D8B-9EAF-72463E78CC70}" dt="2025-10-12T03:53:02.181" v="769"/>
          <ac:spMkLst>
            <pc:docMk/>
            <pc:sldMk cId="2623770357" sldId="279"/>
            <ac:spMk id="97" creationId="{5C2A4452-6B00-411C-80AB-29AE135B4550}"/>
          </ac:spMkLst>
        </pc:spChg>
        <pc:spChg chg="add del">
          <ac:chgData name="Deonne Anderson" userId="d586649c-e3b0-4b48-9123-0046cb4947e7" providerId="ADAL" clId="{0302D381-47E7-4D8B-9EAF-72463E78CC70}" dt="2025-10-12T03:53:02.181" v="769"/>
          <ac:spMkLst>
            <pc:docMk/>
            <pc:sldMk cId="2623770357" sldId="279"/>
            <ac:spMk id="99" creationId="{3F4D3F48-1D65-45EB-91E2-BEFFB2440C97}"/>
          </ac:spMkLst>
        </pc:spChg>
        <pc:spChg chg="add del">
          <ac:chgData name="Deonne Anderson" userId="d586649c-e3b0-4b48-9123-0046cb4947e7" providerId="ADAL" clId="{0302D381-47E7-4D8B-9EAF-72463E78CC70}" dt="2025-10-12T03:53:02.181" v="769"/>
          <ac:spMkLst>
            <pc:docMk/>
            <pc:sldMk cId="2623770357" sldId="279"/>
            <ac:spMk id="101" creationId="{F5A66334-17A8-4594-AB17-4C33A955B27D}"/>
          </ac:spMkLst>
        </pc:spChg>
        <pc:spChg chg="add del">
          <ac:chgData name="Deonne Anderson" userId="d586649c-e3b0-4b48-9123-0046cb4947e7" providerId="ADAL" clId="{0302D381-47E7-4D8B-9EAF-72463E78CC70}" dt="2025-10-12T03:53:02.181" v="769"/>
          <ac:spMkLst>
            <pc:docMk/>
            <pc:sldMk cId="2623770357" sldId="279"/>
            <ac:spMk id="103" creationId="{FB7FEAD3-708C-4B79-B452-4445C27780D9}"/>
          </ac:spMkLst>
        </pc:spChg>
        <pc:spChg chg="add del">
          <ac:chgData name="Deonne Anderson" userId="d586649c-e3b0-4b48-9123-0046cb4947e7" providerId="ADAL" clId="{0302D381-47E7-4D8B-9EAF-72463E78CC70}" dt="2025-10-12T03:53:02.181" v="769"/>
          <ac:spMkLst>
            <pc:docMk/>
            <pc:sldMk cId="2623770357" sldId="279"/>
            <ac:spMk id="105" creationId="{41281533-9B25-42A4-9F50-34B4F24C0E5B}"/>
          </ac:spMkLst>
        </pc:spChg>
        <pc:spChg chg="add del">
          <ac:chgData name="Deonne Anderson" userId="d586649c-e3b0-4b48-9123-0046cb4947e7" providerId="ADAL" clId="{0302D381-47E7-4D8B-9EAF-72463E78CC70}" dt="2025-10-12T03:53:02.181" v="769"/>
          <ac:spMkLst>
            <pc:docMk/>
            <pc:sldMk cId="2623770357" sldId="279"/>
            <ac:spMk id="107" creationId="{007246F1-084B-45D9-BDD9-99BB53F6C9AD}"/>
          </ac:spMkLst>
        </pc:spChg>
        <pc:spChg chg="add del">
          <ac:chgData name="Deonne Anderson" userId="d586649c-e3b0-4b48-9123-0046cb4947e7" providerId="ADAL" clId="{0302D381-47E7-4D8B-9EAF-72463E78CC70}" dt="2025-10-12T03:53:02.181" v="769"/>
          <ac:spMkLst>
            <pc:docMk/>
            <pc:sldMk cId="2623770357" sldId="279"/>
            <ac:spMk id="109" creationId="{77CDD712-F443-4EDC-B663-5EC5ACD7DBE0}"/>
          </ac:spMkLst>
        </pc:spChg>
        <pc:spChg chg="add del">
          <ac:chgData name="Deonne Anderson" userId="d586649c-e3b0-4b48-9123-0046cb4947e7" providerId="ADAL" clId="{0302D381-47E7-4D8B-9EAF-72463E78CC70}" dt="2025-10-12T03:53:02.181" v="769"/>
          <ac:spMkLst>
            <pc:docMk/>
            <pc:sldMk cId="2623770357" sldId="279"/>
            <ac:spMk id="111" creationId="{4A695BE5-DE27-460F-845F-45BB814FE35C}"/>
          </ac:spMkLst>
        </pc:spChg>
        <pc:spChg chg="add del">
          <ac:chgData name="Deonne Anderson" userId="d586649c-e3b0-4b48-9123-0046cb4947e7" providerId="ADAL" clId="{0302D381-47E7-4D8B-9EAF-72463E78CC70}" dt="2025-10-12T03:53:02.181" v="769"/>
          <ac:spMkLst>
            <pc:docMk/>
            <pc:sldMk cId="2623770357" sldId="279"/>
            <ac:spMk id="113" creationId="{DE28BE4E-1A59-46FF-810A-A8F9A46F7026}"/>
          </ac:spMkLst>
        </pc:spChg>
        <pc:spChg chg="add del">
          <ac:chgData name="Deonne Anderson" userId="d586649c-e3b0-4b48-9123-0046cb4947e7" providerId="ADAL" clId="{0302D381-47E7-4D8B-9EAF-72463E78CC70}" dt="2025-10-12T03:53:02.181" v="769"/>
          <ac:spMkLst>
            <pc:docMk/>
            <pc:sldMk cId="2623770357" sldId="279"/>
            <ac:spMk id="115" creationId="{A3CF799A-9839-4CB1-9381-DCC0C1FE1B37}"/>
          </ac:spMkLst>
        </pc:spChg>
        <pc:spChg chg="add del">
          <ac:chgData name="Deonne Anderson" userId="d586649c-e3b0-4b48-9123-0046cb4947e7" providerId="ADAL" clId="{0302D381-47E7-4D8B-9EAF-72463E78CC70}" dt="2025-10-12T03:53:02.181" v="769"/>
          <ac:spMkLst>
            <pc:docMk/>
            <pc:sldMk cId="2623770357" sldId="279"/>
            <ac:spMk id="117" creationId="{1EFA42E9-27C0-423D-93C8-794A9683FCF1}"/>
          </ac:spMkLst>
        </pc:spChg>
        <pc:spChg chg="add del">
          <ac:chgData name="Deonne Anderson" userId="d586649c-e3b0-4b48-9123-0046cb4947e7" providerId="ADAL" clId="{0302D381-47E7-4D8B-9EAF-72463E78CC70}" dt="2025-10-12T03:53:02.181" v="769"/>
          <ac:spMkLst>
            <pc:docMk/>
            <pc:sldMk cId="2623770357" sldId="279"/>
            <ac:spMk id="119" creationId="{E5B56BED-7578-4E42-889D-34AA58F679ED}"/>
          </ac:spMkLst>
        </pc:spChg>
        <pc:spChg chg="add del">
          <ac:chgData name="Deonne Anderson" userId="d586649c-e3b0-4b48-9123-0046cb4947e7" providerId="ADAL" clId="{0302D381-47E7-4D8B-9EAF-72463E78CC70}" dt="2025-10-12T03:53:02.181" v="769"/>
          <ac:spMkLst>
            <pc:docMk/>
            <pc:sldMk cId="2623770357" sldId="279"/>
            <ac:spMk id="121" creationId="{FCC7DD6E-E0E5-46B9-81B7-3B2F7B333264}"/>
          </ac:spMkLst>
        </pc:spChg>
        <pc:spChg chg="add del">
          <ac:chgData name="Deonne Anderson" userId="d586649c-e3b0-4b48-9123-0046cb4947e7" providerId="ADAL" clId="{0302D381-47E7-4D8B-9EAF-72463E78CC70}" dt="2025-10-12T03:53:02.181" v="769"/>
          <ac:spMkLst>
            <pc:docMk/>
            <pc:sldMk cId="2623770357" sldId="279"/>
            <ac:spMk id="123" creationId="{9C83D9FD-E06E-407B-BA7C-2C2AD5B16C24}"/>
          </ac:spMkLst>
        </pc:spChg>
        <pc:spChg chg="add del">
          <ac:chgData name="Deonne Anderson" userId="d586649c-e3b0-4b48-9123-0046cb4947e7" providerId="ADAL" clId="{0302D381-47E7-4D8B-9EAF-72463E78CC70}" dt="2025-10-12T03:53:02.181" v="769"/>
          <ac:spMkLst>
            <pc:docMk/>
            <pc:sldMk cId="2623770357" sldId="279"/>
            <ac:spMk id="125" creationId="{3C1174EE-071E-4421-BD9C-2C2D84190D2E}"/>
          </ac:spMkLst>
        </pc:spChg>
        <pc:spChg chg="add del">
          <ac:chgData name="Deonne Anderson" userId="d586649c-e3b0-4b48-9123-0046cb4947e7" providerId="ADAL" clId="{0302D381-47E7-4D8B-9EAF-72463E78CC70}" dt="2025-10-12T03:53:02.181" v="769"/>
          <ac:spMkLst>
            <pc:docMk/>
            <pc:sldMk cId="2623770357" sldId="279"/>
            <ac:spMk id="127" creationId="{6F280CAD-1F1B-4F43-99A3-B2EC2A7F30F4}"/>
          </ac:spMkLst>
        </pc:spChg>
        <pc:spChg chg="add del">
          <ac:chgData name="Deonne Anderson" userId="d586649c-e3b0-4b48-9123-0046cb4947e7" providerId="ADAL" clId="{0302D381-47E7-4D8B-9EAF-72463E78CC70}" dt="2025-10-12T03:53:02.181" v="769"/>
          <ac:spMkLst>
            <pc:docMk/>
            <pc:sldMk cId="2623770357" sldId="279"/>
            <ac:spMk id="129" creationId="{0D5C974E-4B43-4FFA-8230-DB0E1993C331}"/>
          </ac:spMkLst>
        </pc:spChg>
        <pc:spChg chg="add del">
          <ac:chgData name="Deonne Anderson" userId="d586649c-e3b0-4b48-9123-0046cb4947e7" providerId="ADAL" clId="{0302D381-47E7-4D8B-9EAF-72463E78CC70}" dt="2025-10-12T03:53:02.181" v="769"/>
          <ac:spMkLst>
            <pc:docMk/>
            <pc:sldMk cId="2623770357" sldId="279"/>
            <ac:spMk id="131" creationId="{A1CACEBA-A7A9-45FB-897A-888150011BC6}"/>
          </ac:spMkLst>
        </pc:spChg>
        <pc:spChg chg="add del">
          <ac:chgData name="Deonne Anderson" userId="d586649c-e3b0-4b48-9123-0046cb4947e7" providerId="ADAL" clId="{0302D381-47E7-4D8B-9EAF-72463E78CC70}" dt="2025-10-12T03:53:02.181" v="769"/>
          <ac:spMkLst>
            <pc:docMk/>
            <pc:sldMk cId="2623770357" sldId="279"/>
            <ac:spMk id="133" creationId="{583E2F4A-E235-4600-A80D-18C1C36EE5FA}"/>
          </ac:spMkLst>
        </pc:spChg>
        <pc:spChg chg="add del">
          <ac:chgData name="Deonne Anderson" userId="d586649c-e3b0-4b48-9123-0046cb4947e7" providerId="ADAL" clId="{0302D381-47E7-4D8B-9EAF-72463E78CC70}" dt="2025-10-12T03:53:02.181" v="769"/>
          <ac:spMkLst>
            <pc:docMk/>
            <pc:sldMk cId="2623770357" sldId="279"/>
            <ac:spMk id="135" creationId="{F16259CF-A0BC-4673-91C7-A7D3CDF7C7FD}"/>
          </ac:spMkLst>
        </pc:spChg>
        <pc:spChg chg="add del">
          <ac:chgData name="Deonne Anderson" userId="d586649c-e3b0-4b48-9123-0046cb4947e7" providerId="ADAL" clId="{0302D381-47E7-4D8B-9EAF-72463E78CC70}" dt="2025-10-12T03:53:02.181" v="769"/>
          <ac:spMkLst>
            <pc:docMk/>
            <pc:sldMk cId="2623770357" sldId="279"/>
            <ac:spMk id="137" creationId="{B09A934A-4464-4C9B-ACAD-9128E0B615E4}"/>
          </ac:spMkLst>
        </pc:spChg>
        <pc:spChg chg="add del">
          <ac:chgData name="Deonne Anderson" userId="d586649c-e3b0-4b48-9123-0046cb4947e7" providerId="ADAL" clId="{0302D381-47E7-4D8B-9EAF-72463E78CC70}" dt="2025-10-12T03:53:02.181" v="769"/>
          <ac:spMkLst>
            <pc:docMk/>
            <pc:sldMk cId="2623770357" sldId="279"/>
            <ac:spMk id="139" creationId="{CB010BB8-6FD4-498C-994D-53C8DC7491EE}"/>
          </ac:spMkLst>
        </pc:spChg>
        <pc:spChg chg="add del">
          <ac:chgData name="Deonne Anderson" userId="d586649c-e3b0-4b48-9123-0046cb4947e7" providerId="ADAL" clId="{0302D381-47E7-4D8B-9EAF-72463E78CC70}" dt="2025-10-12T03:53:02.181" v="769"/>
          <ac:spMkLst>
            <pc:docMk/>
            <pc:sldMk cId="2623770357" sldId="279"/>
            <ac:spMk id="141" creationId="{2D373437-2902-4D8A-B887-F6941556C277}"/>
          </ac:spMkLst>
        </pc:spChg>
        <pc:spChg chg="add del">
          <ac:chgData name="Deonne Anderson" userId="d586649c-e3b0-4b48-9123-0046cb4947e7" providerId="ADAL" clId="{0302D381-47E7-4D8B-9EAF-72463E78CC70}" dt="2025-10-12T03:53:02.181" v="769"/>
          <ac:spMkLst>
            <pc:docMk/>
            <pc:sldMk cId="2623770357" sldId="279"/>
            <ac:spMk id="143" creationId="{217D616F-FDFA-439E-8B09-E55F8234B05F}"/>
          </ac:spMkLst>
        </pc:spChg>
        <pc:spChg chg="add del">
          <ac:chgData name="Deonne Anderson" userId="d586649c-e3b0-4b48-9123-0046cb4947e7" providerId="ADAL" clId="{0302D381-47E7-4D8B-9EAF-72463E78CC70}" dt="2025-10-12T03:53:02.181" v="769"/>
          <ac:spMkLst>
            <pc:docMk/>
            <pc:sldMk cId="2623770357" sldId="279"/>
            <ac:spMk id="145" creationId="{0F74D32E-67FC-452C-A52B-988DB4984338}"/>
          </ac:spMkLst>
        </pc:spChg>
        <pc:spChg chg="add del">
          <ac:chgData name="Deonne Anderson" userId="d586649c-e3b0-4b48-9123-0046cb4947e7" providerId="ADAL" clId="{0302D381-47E7-4D8B-9EAF-72463E78CC70}" dt="2025-10-12T03:53:02.181" v="769"/>
          <ac:spMkLst>
            <pc:docMk/>
            <pc:sldMk cId="2623770357" sldId="279"/>
            <ac:spMk id="147" creationId="{B8F74E45-2803-4A11-9333-3639A1C2F2D9}"/>
          </ac:spMkLst>
        </pc:spChg>
        <pc:spChg chg="add del">
          <ac:chgData name="Deonne Anderson" userId="d586649c-e3b0-4b48-9123-0046cb4947e7" providerId="ADAL" clId="{0302D381-47E7-4D8B-9EAF-72463E78CC70}" dt="2025-10-12T03:53:02.181" v="769"/>
          <ac:spMkLst>
            <pc:docMk/>
            <pc:sldMk cId="2623770357" sldId="279"/>
            <ac:spMk id="149" creationId="{106009C3-0971-47AF-8BD9-2EC8A6A4B2F3}"/>
          </ac:spMkLst>
        </pc:spChg>
        <pc:spChg chg="add del">
          <ac:chgData name="Deonne Anderson" userId="d586649c-e3b0-4b48-9123-0046cb4947e7" providerId="ADAL" clId="{0302D381-47E7-4D8B-9EAF-72463E78CC70}" dt="2025-10-12T03:53:02.181" v="769"/>
          <ac:spMkLst>
            <pc:docMk/>
            <pc:sldMk cId="2623770357" sldId="279"/>
            <ac:spMk id="151" creationId="{ED29B115-F34D-4E41-A4A2-C0CE41C697C8}"/>
          </ac:spMkLst>
        </pc:spChg>
        <pc:spChg chg="add del">
          <ac:chgData name="Deonne Anderson" userId="d586649c-e3b0-4b48-9123-0046cb4947e7" providerId="ADAL" clId="{0302D381-47E7-4D8B-9EAF-72463E78CC70}" dt="2025-10-12T03:53:02.181" v="769"/>
          <ac:spMkLst>
            <pc:docMk/>
            <pc:sldMk cId="2623770357" sldId="279"/>
            <ac:spMk id="153" creationId="{19D4861C-7907-48BF-84E7-96C0E098D43A}"/>
          </ac:spMkLst>
        </pc:spChg>
        <pc:spChg chg="add del">
          <ac:chgData name="Deonne Anderson" userId="d586649c-e3b0-4b48-9123-0046cb4947e7" providerId="ADAL" clId="{0302D381-47E7-4D8B-9EAF-72463E78CC70}" dt="2025-10-12T03:53:02.181" v="769"/>
          <ac:spMkLst>
            <pc:docMk/>
            <pc:sldMk cId="2623770357" sldId="279"/>
            <ac:spMk id="155" creationId="{AEF03EB9-6D77-4E55-BCF2-4402550D39A6}"/>
          </ac:spMkLst>
        </pc:spChg>
        <pc:spChg chg="add del">
          <ac:chgData name="Deonne Anderson" userId="d586649c-e3b0-4b48-9123-0046cb4947e7" providerId="ADAL" clId="{0302D381-47E7-4D8B-9EAF-72463E78CC70}" dt="2025-10-12T03:53:02.181" v="769"/>
          <ac:spMkLst>
            <pc:docMk/>
            <pc:sldMk cId="2623770357" sldId="279"/>
            <ac:spMk id="157" creationId="{1C9C3C8B-A28D-44DF-AA29-02B28AED7148}"/>
          </ac:spMkLst>
        </pc:spChg>
        <pc:spChg chg="add del">
          <ac:chgData name="Deonne Anderson" userId="d586649c-e3b0-4b48-9123-0046cb4947e7" providerId="ADAL" clId="{0302D381-47E7-4D8B-9EAF-72463E78CC70}" dt="2025-10-12T03:53:02.181" v="769"/>
          <ac:spMkLst>
            <pc:docMk/>
            <pc:sldMk cId="2623770357" sldId="279"/>
            <ac:spMk id="159" creationId="{1EB7CB2D-F6AA-4861-B158-DA3E6B923EC2}"/>
          </ac:spMkLst>
        </pc:spChg>
        <pc:spChg chg="add del">
          <ac:chgData name="Deonne Anderson" userId="d586649c-e3b0-4b48-9123-0046cb4947e7" providerId="ADAL" clId="{0302D381-47E7-4D8B-9EAF-72463E78CC70}" dt="2025-10-12T03:53:02.181" v="769"/>
          <ac:spMkLst>
            <pc:docMk/>
            <pc:sldMk cId="2623770357" sldId="279"/>
            <ac:spMk id="161" creationId="{48203367-1F19-4C4F-B38D-929816F787B1}"/>
          </ac:spMkLst>
        </pc:spChg>
        <pc:spChg chg="add del">
          <ac:chgData name="Deonne Anderson" userId="d586649c-e3b0-4b48-9123-0046cb4947e7" providerId="ADAL" clId="{0302D381-47E7-4D8B-9EAF-72463E78CC70}" dt="2025-10-12T03:53:02.181" v="769"/>
          <ac:spMkLst>
            <pc:docMk/>
            <pc:sldMk cId="2623770357" sldId="279"/>
            <ac:spMk id="163" creationId="{B89B3B49-0A7E-4573-9B52-D1B0659831AB}"/>
          </ac:spMkLst>
        </pc:spChg>
        <pc:spChg chg="add del">
          <ac:chgData name="Deonne Anderson" userId="d586649c-e3b0-4b48-9123-0046cb4947e7" providerId="ADAL" clId="{0302D381-47E7-4D8B-9EAF-72463E78CC70}" dt="2025-10-12T03:53:02.181" v="769"/>
          <ac:spMkLst>
            <pc:docMk/>
            <pc:sldMk cId="2623770357" sldId="279"/>
            <ac:spMk id="165" creationId="{0288BD39-0846-445A-BD81-1E34E0E99ED0}"/>
          </ac:spMkLst>
        </pc:spChg>
        <pc:spChg chg="add del">
          <ac:chgData name="Deonne Anderson" userId="d586649c-e3b0-4b48-9123-0046cb4947e7" providerId="ADAL" clId="{0302D381-47E7-4D8B-9EAF-72463E78CC70}" dt="2025-10-12T03:53:02.181" v="769"/>
          <ac:spMkLst>
            <pc:docMk/>
            <pc:sldMk cId="2623770357" sldId="279"/>
            <ac:spMk id="167" creationId="{BA82150B-D747-458F-8C52-72FBA52BCDBA}"/>
          </ac:spMkLst>
        </pc:spChg>
        <pc:spChg chg="add del">
          <ac:chgData name="Deonne Anderson" userId="d586649c-e3b0-4b48-9123-0046cb4947e7" providerId="ADAL" clId="{0302D381-47E7-4D8B-9EAF-72463E78CC70}" dt="2025-10-12T03:53:02.181" v="769"/>
          <ac:spMkLst>
            <pc:docMk/>
            <pc:sldMk cId="2623770357" sldId="279"/>
            <ac:spMk id="169" creationId="{FEBB9D94-7802-4607-9BA4-62FB212BFCC8}"/>
          </ac:spMkLst>
        </pc:spChg>
        <pc:spChg chg="add del">
          <ac:chgData name="Deonne Anderson" userId="d586649c-e3b0-4b48-9123-0046cb4947e7" providerId="ADAL" clId="{0302D381-47E7-4D8B-9EAF-72463E78CC70}" dt="2025-10-12T03:53:02.181" v="769"/>
          <ac:spMkLst>
            <pc:docMk/>
            <pc:sldMk cId="2623770357" sldId="279"/>
            <ac:spMk id="171" creationId="{24743784-06E3-4913-9DFD-2FCBF9D929C9}"/>
          </ac:spMkLst>
        </pc:spChg>
        <pc:spChg chg="add del">
          <ac:chgData name="Deonne Anderson" userId="d586649c-e3b0-4b48-9123-0046cb4947e7" providerId="ADAL" clId="{0302D381-47E7-4D8B-9EAF-72463E78CC70}" dt="2025-10-12T03:53:02.181" v="769"/>
          <ac:spMkLst>
            <pc:docMk/>
            <pc:sldMk cId="2623770357" sldId="279"/>
            <ac:spMk id="173" creationId="{25CD3315-6611-406F-AF95-2EF9F5A5B048}"/>
          </ac:spMkLst>
        </pc:spChg>
        <pc:spChg chg="add del">
          <ac:chgData name="Deonne Anderson" userId="d586649c-e3b0-4b48-9123-0046cb4947e7" providerId="ADAL" clId="{0302D381-47E7-4D8B-9EAF-72463E78CC70}" dt="2025-10-12T03:53:02.181" v="769"/>
          <ac:spMkLst>
            <pc:docMk/>
            <pc:sldMk cId="2623770357" sldId="279"/>
            <ac:spMk id="175" creationId="{EB447648-FE0A-4D8E-86B8-D38D5F938BF4}"/>
          </ac:spMkLst>
        </pc:spChg>
        <pc:spChg chg="add del">
          <ac:chgData name="Deonne Anderson" userId="d586649c-e3b0-4b48-9123-0046cb4947e7" providerId="ADAL" clId="{0302D381-47E7-4D8B-9EAF-72463E78CC70}" dt="2025-10-12T03:53:02.181" v="769"/>
          <ac:spMkLst>
            <pc:docMk/>
            <pc:sldMk cId="2623770357" sldId="279"/>
            <ac:spMk id="177" creationId="{4B0A51D7-FF65-4E97-9E1A-8C4688E86263}"/>
          </ac:spMkLst>
        </pc:spChg>
        <pc:spChg chg="add del">
          <ac:chgData name="Deonne Anderson" userId="d586649c-e3b0-4b48-9123-0046cb4947e7" providerId="ADAL" clId="{0302D381-47E7-4D8B-9EAF-72463E78CC70}" dt="2025-10-12T03:53:02.181" v="769"/>
          <ac:spMkLst>
            <pc:docMk/>
            <pc:sldMk cId="2623770357" sldId="279"/>
            <ac:spMk id="179" creationId="{008FF77B-AC18-4E35-BB9B-0CA39278F7BC}"/>
          </ac:spMkLst>
        </pc:spChg>
        <pc:spChg chg="add del">
          <ac:chgData name="Deonne Anderson" userId="d586649c-e3b0-4b48-9123-0046cb4947e7" providerId="ADAL" clId="{0302D381-47E7-4D8B-9EAF-72463E78CC70}" dt="2025-10-12T03:53:02.181" v="769"/>
          <ac:spMkLst>
            <pc:docMk/>
            <pc:sldMk cId="2623770357" sldId="279"/>
            <ac:spMk id="181" creationId="{E71F6428-AC25-4A5A-8439-04768A17B6F8}"/>
          </ac:spMkLst>
        </pc:spChg>
        <pc:spChg chg="add del">
          <ac:chgData name="Deonne Anderson" userId="d586649c-e3b0-4b48-9123-0046cb4947e7" providerId="ADAL" clId="{0302D381-47E7-4D8B-9EAF-72463E78CC70}" dt="2025-10-12T03:53:02.181" v="769"/>
          <ac:spMkLst>
            <pc:docMk/>
            <pc:sldMk cId="2623770357" sldId="279"/>
            <ac:spMk id="183" creationId="{F237A1D4-9D62-4DEA-BD39-E5EC93B33BEF}"/>
          </ac:spMkLst>
        </pc:spChg>
        <pc:spChg chg="add del">
          <ac:chgData name="Deonne Anderson" userId="d586649c-e3b0-4b48-9123-0046cb4947e7" providerId="ADAL" clId="{0302D381-47E7-4D8B-9EAF-72463E78CC70}" dt="2025-10-12T03:53:02.181" v="769"/>
          <ac:spMkLst>
            <pc:docMk/>
            <pc:sldMk cId="2623770357" sldId="279"/>
            <ac:spMk id="185" creationId="{87E919CC-AC41-4F0D-A842-792D7A418795}"/>
          </ac:spMkLst>
        </pc:spChg>
        <pc:spChg chg="add del">
          <ac:chgData name="Deonne Anderson" userId="d586649c-e3b0-4b48-9123-0046cb4947e7" providerId="ADAL" clId="{0302D381-47E7-4D8B-9EAF-72463E78CC70}" dt="2025-10-12T03:53:02.181" v="769"/>
          <ac:spMkLst>
            <pc:docMk/>
            <pc:sldMk cId="2623770357" sldId="279"/>
            <ac:spMk id="187" creationId="{965D7305-50C2-4D93-8832-19DC70C5BD23}"/>
          </ac:spMkLst>
        </pc:spChg>
        <pc:spChg chg="add del">
          <ac:chgData name="Deonne Anderson" userId="d586649c-e3b0-4b48-9123-0046cb4947e7" providerId="ADAL" clId="{0302D381-47E7-4D8B-9EAF-72463E78CC70}" dt="2025-10-12T03:53:02.181" v="769"/>
          <ac:spMkLst>
            <pc:docMk/>
            <pc:sldMk cId="2623770357" sldId="279"/>
            <ac:spMk id="189" creationId="{E0E5EA9F-6192-466D-BF45-46D9BCE3BDB7}"/>
          </ac:spMkLst>
        </pc:spChg>
        <pc:spChg chg="add del">
          <ac:chgData name="Deonne Anderson" userId="d586649c-e3b0-4b48-9123-0046cb4947e7" providerId="ADAL" clId="{0302D381-47E7-4D8B-9EAF-72463E78CC70}" dt="2025-10-12T03:53:02.181" v="769"/>
          <ac:spMkLst>
            <pc:docMk/>
            <pc:sldMk cId="2623770357" sldId="279"/>
            <ac:spMk id="191" creationId="{CFF6BE31-4842-4659-8D68-63423F82691E}"/>
          </ac:spMkLst>
        </pc:spChg>
        <pc:spChg chg="add del">
          <ac:chgData name="Deonne Anderson" userId="d586649c-e3b0-4b48-9123-0046cb4947e7" providerId="ADAL" clId="{0302D381-47E7-4D8B-9EAF-72463E78CC70}" dt="2025-10-12T03:53:02.181" v="769"/>
          <ac:spMkLst>
            <pc:docMk/>
            <pc:sldMk cId="2623770357" sldId="279"/>
            <ac:spMk id="193" creationId="{3EC2112B-E2EC-492A-8AF9-D78F4B4A99B6}"/>
          </ac:spMkLst>
        </pc:spChg>
        <pc:spChg chg="add del">
          <ac:chgData name="Deonne Anderson" userId="d586649c-e3b0-4b48-9123-0046cb4947e7" providerId="ADAL" clId="{0302D381-47E7-4D8B-9EAF-72463E78CC70}" dt="2025-10-12T03:53:02.181" v="769"/>
          <ac:spMkLst>
            <pc:docMk/>
            <pc:sldMk cId="2623770357" sldId="279"/>
            <ac:spMk id="195" creationId="{EB635BC8-61BC-44D5-AA11-9A308B3BA493}"/>
          </ac:spMkLst>
        </pc:spChg>
        <pc:spChg chg="add del">
          <ac:chgData name="Deonne Anderson" userId="d586649c-e3b0-4b48-9123-0046cb4947e7" providerId="ADAL" clId="{0302D381-47E7-4D8B-9EAF-72463E78CC70}" dt="2025-10-12T03:53:02.181" v="769"/>
          <ac:spMkLst>
            <pc:docMk/>
            <pc:sldMk cId="2623770357" sldId="279"/>
            <ac:spMk id="197" creationId="{7E9ACE65-00C6-4A75-8F61-CCADAF3EC144}"/>
          </ac:spMkLst>
        </pc:spChg>
        <pc:spChg chg="add del">
          <ac:chgData name="Deonne Anderson" userId="d586649c-e3b0-4b48-9123-0046cb4947e7" providerId="ADAL" clId="{0302D381-47E7-4D8B-9EAF-72463E78CC70}" dt="2025-10-12T03:53:02.181" v="769"/>
          <ac:spMkLst>
            <pc:docMk/>
            <pc:sldMk cId="2623770357" sldId="279"/>
            <ac:spMk id="199" creationId="{5D7163FE-5ADD-41E7-985B-F95E7E048402}"/>
          </ac:spMkLst>
        </pc:spChg>
        <pc:spChg chg="add del">
          <ac:chgData name="Deonne Anderson" userId="d586649c-e3b0-4b48-9123-0046cb4947e7" providerId="ADAL" clId="{0302D381-47E7-4D8B-9EAF-72463E78CC70}" dt="2025-10-12T03:53:02.181" v="769"/>
          <ac:spMkLst>
            <pc:docMk/>
            <pc:sldMk cId="2623770357" sldId="279"/>
            <ac:spMk id="201" creationId="{DCD7108A-C70D-4FD9-B91A-0E9F9501AEFB}"/>
          </ac:spMkLst>
        </pc:spChg>
        <pc:spChg chg="add del">
          <ac:chgData name="Deonne Anderson" userId="d586649c-e3b0-4b48-9123-0046cb4947e7" providerId="ADAL" clId="{0302D381-47E7-4D8B-9EAF-72463E78CC70}" dt="2025-10-12T03:53:02.181" v="769"/>
          <ac:spMkLst>
            <pc:docMk/>
            <pc:sldMk cId="2623770357" sldId="279"/>
            <ac:spMk id="203" creationId="{3C0CF799-2713-48A8-94DF-F8CB5F332436}"/>
          </ac:spMkLst>
        </pc:spChg>
        <pc:spChg chg="add del">
          <ac:chgData name="Deonne Anderson" userId="d586649c-e3b0-4b48-9123-0046cb4947e7" providerId="ADAL" clId="{0302D381-47E7-4D8B-9EAF-72463E78CC70}" dt="2025-10-12T03:53:02.181" v="769"/>
          <ac:spMkLst>
            <pc:docMk/>
            <pc:sldMk cId="2623770357" sldId="279"/>
            <ac:spMk id="205" creationId="{00B8B62E-6551-4805-BD5A-5188FE5D3A79}"/>
          </ac:spMkLst>
        </pc:spChg>
        <pc:spChg chg="add del">
          <ac:chgData name="Deonne Anderson" userId="d586649c-e3b0-4b48-9123-0046cb4947e7" providerId="ADAL" clId="{0302D381-47E7-4D8B-9EAF-72463E78CC70}" dt="2025-10-12T03:53:02.181" v="769"/>
          <ac:spMkLst>
            <pc:docMk/>
            <pc:sldMk cId="2623770357" sldId="279"/>
            <ac:spMk id="207" creationId="{DFCCEBA8-5961-480A-9134-51605F650B85}"/>
          </ac:spMkLst>
        </pc:spChg>
        <pc:spChg chg="add del">
          <ac:chgData name="Deonne Anderson" userId="d586649c-e3b0-4b48-9123-0046cb4947e7" providerId="ADAL" clId="{0302D381-47E7-4D8B-9EAF-72463E78CC70}" dt="2025-10-12T03:53:02.181" v="769"/>
          <ac:spMkLst>
            <pc:docMk/>
            <pc:sldMk cId="2623770357" sldId="279"/>
            <ac:spMk id="209" creationId="{724D4F80-B109-4438-BC6D-ABB522B44115}"/>
          </ac:spMkLst>
        </pc:spChg>
        <pc:spChg chg="add del">
          <ac:chgData name="Deonne Anderson" userId="d586649c-e3b0-4b48-9123-0046cb4947e7" providerId="ADAL" clId="{0302D381-47E7-4D8B-9EAF-72463E78CC70}" dt="2025-10-12T03:53:02.181" v="769"/>
          <ac:spMkLst>
            <pc:docMk/>
            <pc:sldMk cId="2623770357" sldId="279"/>
            <ac:spMk id="211" creationId="{52A7149F-5A3F-4537-981A-974C7409CAF3}"/>
          </ac:spMkLst>
        </pc:spChg>
        <pc:spChg chg="add del">
          <ac:chgData name="Deonne Anderson" userId="d586649c-e3b0-4b48-9123-0046cb4947e7" providerId="ADAL" clId="{0302D381-47E7-4D8B-9EAF-72463E78CC70}" dt="2025-10-12T03:53:02.181" v="769"/>
          <ac:spMkLst>
            <pc:docMk/>
            <pc:sldMk cId="2623770357" sldId="279"/>
            <ac:spMk id="213" creationId="{89A8D3E3-3518-4738-B94E-F7DD9818D8D2}"/>
          </ac:spMkLst>
        </pc:spChg>
        <pc:spChg chg="add del">
          <ac:chgData name="Deonne Anderson" userId="d586649c-e3b0-4b48-9123-0046cb4947e7" providerId="ADAL" clId="{0302D381-47E7-4D8B-9EAF-72463E78CC70}" dt="2025-10-12T03:53:02.181" v="769"/>
          <ac:spMkLst>
            <pc:docMk/>
            <pc:sldMk cId="2623770357" sldId="279"/>
            <ac:spMk id="215" creationId="{FA796F21-7CE5-4483-A137-919B3D433BDF}"/>
          </ac:spMkLst>
        </pc:spChg>
        <pc:spChg chg="add del">
          <ac:chgData name="Deonne Anderson" userId="d586649c-e3b0-4b48-9123-0046cb4947e7" providerId="ADAL" clId="{0302D381-47E7-4D8B-9EAF-72463E78CC70}" dt="2025-10-12T03:53:02.181" v="769"/>
          <ac:spMkLst>
            <pc:docMk/>
            <pc:sldMk cId="2623770357" sldId="279"/>
            <ac:spMk id="217" creationId="{57FC30BB-0D8F-43B0-910E-7DDE8C9331FA}"/>
          </ac:spMkLst>
        </pc:spChg>
        <pc:spChg chg="add del">
          <ac:chgData name="Deonne Anderson" userId="d586649c-e3b0-4b48-9123-0046cb4947e7" providerId="ADAL" clId="{0302D381-47E7-4D8B-9EAF-72463E78CC70}" dt="2025-10-12T03:53:02.181" v="769"/>
          <ac:spMkLst>
            <pc:docMk/>
            <pc:sldMk cId="2623770357" sldId="279"/>
            <ac:spMk id="219" creationId="{D938207F-A865-48E5-A15D-FD578BC59D89}"/>
          </ac:spMkLst>
        </pc:spChg>
        <pc:spChg chg="add del">
          <ac:chgData name="Deonne Anderson" userId="d586649c-e3b0-4b48-9123-0046cb4947e7" providerId="ADAL" clId="{0302D381-47E7-4D8B-9EAF-72463E78CC70}" dt="2025-10-12T03:53:02.181" v="769"/>
          <ac:spMkLst>
            <pc:docMk/>
            <pc:sldMk cId="2623770357" sldId="279"/>
            <ac:spMk id="221" creationId="{04637E45-0880-40BC-B488-4EA4CA435620}"/>
          </ac:spMkLst>
        </pc:spChg>
        <pc:graphicFrameChg chg="add">
          <ac:chgData name="Deonne Anderson" userId="d586649c-e3b0-4b48-9123-0046cb4947e7" providerId="ADAL" clId="{0302D381-47E7-4D8B-9EAF-72463E78CC70}" dt="2025-10-12T03:52:57.876" v="767" actId="26606"/>
          <ac:graphicFrameMkLst>
            <pc:docMk/>
            <pc:sldMk cId="2623770357" sldId="279"/>
            <ac:graphicFrameMk id="5" creationId="{FF2287CC-C0D5-FF52-2B38-A9A6D396EFCE}"/>
          </ac:graphicFrameMkLst>
        </pc:graphicFrameChg>
      </pc:sldChg>
      <pc:sldChg chg="modSp">
        <pc:chgData name="Deonne Anderson" userId="d586649c-e3b0-4b48-9123-0046cb4947e7" providerId="ADAL" clId="{0302D381-47E7-4D8B-9EAF-72463E78CC70}" dt="2025-10-12T01:55:37.770" v="14" actId="27636"/>
        <pc:sldMkLst>
          <pc:docMk/>
          <pc:sldMk cId="1900348047" sldId="285"/>
        </pc:sldMkLst>
        <pc:spChg chg="mod">
          <ac:chgData name="Deonne Anderson" userId="d586649c-e3b0-4b48-9123-0046cb4947e7" providerId="ADAL" clId="{0302D381-47E7-4D8B-9EAF-72463E78CC70}" dt="2025-10-12T01:55:37.770" v="14" actId="27636"/>
          <ac:spMkLst>
            <pc:docMk/>
            <pc:sldMk cId="1900348047" sldId="285"/>
            <ac:spMk id="5" creationId="{732D96D0-4716-4EC3-AACF-C708B246D6C0}"/>
          </ac:spMkLst>
        </pc:spChg>
      </pc:sldChg>
      <pc:sldChg chg="addSp delSp modSp del delDesignElem">
        <pc:chgData name="Deonne Anderson" userId="d586649c-e3b0-4b48-9123-0046cb4947e7" providerId="ADAL" clId="{0302D381-47E7-4D8B-9EAF-72463E78CC70}" dt="2025-10-12T02:34:24.287" v="310" actId="2696"/>
        <pc:sldMkLst>
          <pc:docMk/>
          <pc:sldMk cId="1132355712" sldId="286"/>
        </pc:sldMkLst>
        <pc:spChg chg="mod">
          <ac:chgData name="Deonne Anderson" userId="d586649c-e3b0-4b48-9123-0046cb4947e7" providerId="ADAL" clId="{0302D381-47E7-4D8B-9EAF-72463E78CC70}" dt="2025-10-12T02:33:53.431" v="304" actId="27636"/>
          <ac:spMkLst>
            <pc:docMk/>
            <pc:sldMk cId="1132355712" sldId="286"/>
            <ac:spMk id="2" creationId="{E8DE08C6-1A3F-3EEC-936B-2C0AB7E35CFA}"/>
          </ac:spMkLst>
        </pc:spChg>
        <pc:spChg chg="add del mod">
          <ac:chgData name="Deonne Anderson" userId="d586649c-e3b0-4b48-9123-0046cb4947e7" providerId="ADAL" clId="{0302D381-47E7-4D8B-9EAF-72463E78CC70}" dt="2025-10-12T02:32:38.722" v="298"/>
          <ac:spMkLst>
            <pc:docMk/>
            <pc:sldMk cId="1132355712" sldId="286"/>
            <ac:spMk id="3" creationId="{59CB28EB-E219-45E0-8385-58E065A2C60E}"/>
          </ac:spMkLst>
        </pc:spChg>
        <pc:spChg chg="add del mod">
          <ac:chgData name="Deonne Anderson" userId="d586649c-e3b0-4b48-9123-0046cb4947e7" providerId="ADAL" clId="{0302D381-47E7-4D8B-9EAF-72463E78CC70}" dt="2025-10-12T02:32:38.722" v="298"/>
          <ac:spMkLst>
            <pc:docMk/>
            <pc:sldMk cId="1132355712" sldId="286"/>
            <ac:spMk id="5" creationId="{E8636D00-1D5A-458F-BC4E-23ABEA271077}"/>
          </ac:spMkLst>
        </pc:spChg>
        <pc:spChg chg="add mod">
          <ac:chgData name="Deonne Anderson" userId="d586649c-e3b0-4b48-9123-0046cb4947e7" providerId="ADAL" clId="{0302D381-47E7-4D8B-9EAF-72463E78CC70}" dt="2025-10-12T02:32:49.271" v="300"/>
          <ac:spMkLst>
            <pc:docMk/>
            <pc:sldMk cId="1132355712" sldId="286"/>
            <ac:spMk id="6" creationId="{A272D03C-7BA7-400B-B1DB-5B75C87DF46A}"/>
          </ac:spMkLst>
        </pc:spChg>
        <pc:spChg chg="del">
          <ac:chgData name="Deonne Anderson" userId="d586649c-e3b0-4b48-9123-0046cb4947e7" providerId="ADAL" clId="{0302D381-47E7-4D8B-9EAF-72463E78CC70}" dt="2025-10-12T01:55:36.987" v="5"/>
          <ac:spMkLst>
            <pc:docMk/>
            <pc:sldMk cId="1132355712" sldId="286"/>
            <ac:spMk id="8" creationId="{71B2258F-86CA-4D4D-8270-BC05FCDEBFB3}"/>
          </ac:spMkLst>
        </pc:spChg>
        <pc:picChg chg="del mod">
          <ac:chgData name="Deonne Anderson" userId="d586649c-e3b0-4b48-9123-0046cb4947e7" providerId="ADAL" clId="{0302D381-47E7-4D8B-9EAF-72463E78CC70}" dt="2025-10-12T02:34:09.159" v="307"/>
          <ac:picMkLst>
            <pc:docMk/>
            <pc:sldMk cId="1132355712" sldId="286"/>
            <ac:picMk id="4" creationId="{B307BC9E-D32F-B7FD-9D02-2D78C3F0FD5A}"/>
          </ac:picMkLst>
        </pc:picChg>
      </pc:sldChg>
      <pc:sldChg chg="modSp">
        <pc:chgData name="Deonne Anderson" userId="d586649c-e3b0-4b48-9123-0046cb4947e7" providerId="ADAL" clId="{0302D381-47E7-4D8B-9EAF-72463E78CC70}" dt="2025-10-12T02:48:57.775" v="379" actId="1076"/>
        <pc:sldMkLst>
          <pc:docMk/>
          <pc:sldMk cId="2986658347" sldId="289"/>
        </pc:sldMkLst>
        <pc:picChg chg="mod">
          <ac:chgData name="Deonne Anderson" userId="d586649c-e3b0-4b48-9123-0046cb4947e7" providerId="ADAL" clId="{0302D381-47E7-4D8B-9EAF-72463E78CC70}" dt="2025-10-12T02:48:57.775" v="379" actId="1076"/>
          <ac:picMkLst>
            <pc:docMk/>
            <pc:sldMk cId="2986658347" sldId="289"/>
            <ac:picMk id="4" creationId="{5C4B0A36-229D-155C-0FBD-FCA4C7D6CCE8}"/>
          </ac:picMkLst>
        </pc:picChg>
      </pc:sldChg>
      <pc:sldChg chg="addSp delSp modSp delDesignElem">
        <pc:chgData name="Deonne Anderson" userId="d586649c-e3b0-4b48-9123-0046cb4947e7" providerId="ADAL" clId="{0302D381-47E7-4D8B-9EAF-72463E78CC70}" dt="2025-10-12T04:29:45.629" v="962" actId="26606"/>
        <pc:sldMkLst>
          <pc:docMk/>
          <pc:sldMk cId="1533670941" sldId="290"/>
        </pc:sldMkLst>
        <pc:spChg chg="mod">
          <ac:chgData name="Deonne Anderson" userId="d586649c-e3b0-4b48-9123-0046cb4947e7" providerId="ADAL" clId="{0302D381-47E7-4D8B-9EAF-72463E78CC70}" dt="2025-10-12T04:29:45.629" v="962" actId="26606"/>
          <ac:spMkLst>
            <pc:docMk/>
            <pc:sldMk cId="1533670941" sldId="290"/>
            <ac:spMk id="2" creationId="{AA5B8B1B-9CFE-71A5-7C70-688DD08246F2}"/>
          </ac:spMkLst>
        </pc:spChg>
        <pc:spChg chg="add del mod">
          <ac:chgData name="Deonne Anderson" userId="d586649c-e3b0-4b48-9123-0046cb4947e7" providerId="ADAL" clId="{0302D381-47E7-4D8B-9EAF-72463E78CC70}" dt="2025-10-12T01:57:33.541" v="29" actId="478"/>
          <ac:spMkLst>
            <pc:docMk/>
            <pc:sldMk cId="1533670941" sldId="290"/>
            <ac:spMk id="3" creationId="{7157F346-95C7-4D76-8BD7-2DC84B701B1F}"/>
          </ac:spMkLst>
        </pc:spChg>
        <pc:spChg chg="add del mod">
          <ac:chgData name="Deonne Anderson" userId="d586649c-e3b0-4b48-9123-0046cb4947e7" providerId="ADAL" clId="{0302D381-47E7-4D8B-9EAF-72463E78CC70}" dt="2025-10-12T01:57:55.123" v="32" actId="478"/>
          <ac:spMkLst>
            <pc:docMk/>
            <pc:sldMk cId="1533670941" sldId="290"/>
            <ac:spMk id="4" creationId="{CF12E34E-88A1-463F-BB9C-2384B8CA71CD}"/>
          </ac:spMkLst>
        </pc:spChg>
        <pc:spChg chg="add del mod">
          <ac:chgData name="Deonne Anderson" userId="d586649c-e3b0-4b48-9123-0046cb4947e7" providerId="ADAL" clId="{0302D381-47E7-4D8B-9EAF-72463E78CC70}" dt="2025-10-12T04:27:12.401" v="922" actId="931"/>
          <ac:spMkLst>
            <pc:docMk/>
            <pc:sldMk cId="1533670941" sldId="290"/>
            <ac:spMk id="5" creationId="{E281FDA0-5EB2-460A-84E5-7CDA2901440A}"/>
          </ac:spMkLst>
        </pc:spChg>
        <pc:spChg chg="add del mod">
          <ac:chgData name="Deonne Anderson" userId="d586649c-e3b0-4b48-9123-0046cb4947e7" providerId="ADAL" clId="{0302D381-47E7-4D8B-9EAF-72463E78CC70}" dt="2025-10-12T04:26:37.607" v="918" actId="931"/>
          <ac:spMkLst>
            <pc:docMk/>
            <pc:sldMk cId="1533670941" sldId="290"/>
            <ac:spMk id="6" creationId="{3E7E2B08-1586-496E-859C-02EF3A953378}"/>
          </ac:spMkLst>
        </pc:spChg>
        <pc:spChg chg="add del mod">
          <ac:chgData name="Deonne Anderson" userId="d586649c-e3b0-4b48-9123-0046cb4947e7" providerId="ADAL" clId="{0302D381-47E7-4D8B-9EAF-72463E78CC70}" dt="2025-10-12T04:28:27.536" v="949" actId="931"/>
          <ac:spMkLst>
            <pc:docMk/>
            <pc:sldMk cId="1533670941" sldId="290"/>
            <ac:spMk id="12" creationId="{347D61CA-2DB2-4B61-AADC-2B81F6346196}"/>
          </ac:spMkLst>
        </pc:spChg>
        <pc:spChg chg="add del mod">
          <ac:chgData name="Deonne Anderson" userId="d586649c-e3b0-4b48-9123-0046cb4947e7" providerId="ADAL" clId="{0302D381-47E7-4D8B-9EAF-72463E78CC70}" dt="2025-10-12T04:28:59.127" v="952" actId="931"/>
          <ac:spMkLst>
            <pc:docMk/>
            <pc:sldMk cId="1533670941" sldId="290"/>
            <ac:spMk id="16" creationId="{0DB0C846-CEF7-488F-A6AA-FFA087990A12}"/>
          </ac:spMkLst>
        </pc:spChg>
        <pc:spChg chg="add del mod">
          <ac:chgData name="Deonne Anderson" userId="d586649c-e3b0-4b48-9123-0046cb4947e7" providerId="ADAL" clId="{0302D381-47E7-4D8B-9EAF-72463E78CC70}" dt="2025-10-12T04:29:05.190" v="954" actId="478"/>
          <ac:spMkLst>
            <pc:docMk/>
            <pc:sldMk cId="1533670941" sldId="290"/>
            <ac:spMk id="21" creationId="{3F65CC5F-9907-49DA-86CF-48E1C173C009}"/>
          </ac:spMkLst>
        </pc:spChg>
        <pc:spChg chg="del">
          <ac:chgData name="Deonne Anderson" userId="d586649c-e3b0-4b48-9123-0046cb4947e7" providerId="ADAL" clId="{0302D381-47E7-4D8B-9EAF-72463E78CC70}" dt="2025-10-12T01:55:36.987" v="5"/>
          <ac:spMkLst>
            <pc:docMk/>
            <pc:sldMk cId="1533670941" sldId="290"/>
            <ac:spMk id="24" creationId="{F609FF9A-4FCE-468E-A86A-C9AB525EAE71}"/>
          </ac:spMkLst>
        </pc:spChg>
        <pc:spChg chg="del">
          <ac:chgData name="Deonne Anderson" userId="d586649c-e3b0-4b48-9123-0046cb4947e7" providerId="ADAL" clId="{0302D381-47E7-4D8B-9EAF-72463E78CC70}" dt="2025-10-12T01:55:36.987" v="5"/>
          <ac:spMkLst>
            <pc:docMk/>
            <pc:sldMk cId="1533670941" sldId="290"/>
            <ac:spMk id="26" creationId="{021E12D4-3A88-428D-8E5E-AF1AFD923D63}"/>
          </ac:spMkLst>
        </pc:spChg>
        <pc:spChg chg="add">
          <ac:chgData name="Deonne Anderson" userId="d586649c-e3b0-4b48-9123-0046cb4947e7" providerId="ADAL" clId="{0302D381-47E7-4D8B-9EAF-72463E78CC70}" dt="2025-10-12T04:29:45.629" v="962" actId="26606"/>
          <ac:spMkLst>
            <pc:docMk/>
            <pc:sldMk cId="1533670941" sldId="290"/>
            <ac:spMk id="72" creationId="{58789E63-C78D-4210-8A38-DD6FB3B6BACD}"/>
          </ac:spMkLst>
        </pc:spChg>
        <pc:spChg chg="add">
          <ac:chgData name="Deonne Anderson" userId="d586649c-e3b0-4b48-9123-0046cb4947e7" providerId="ADAL" clId="{0302D381-47E7-4D8B-9EAF-72463E78CC70}" dt="2025-10-12T04:29:45.629" v="962" actId="26606"/>
          <ac:spMkLst>
            <pc:docMk/>
            <pc:sldMk cId="1533670941" sldId="290"/>
            <ac:spMk id="74" creationId="{933BD51B-53C3-4AA2-8BD3-AFDF9E98BA46}"/>
          </ac:spMkLst>
        </pc:spChg>
        <pc:spChg chg="add del">
          <ac:chgData name="Deonne Anderson" userId="d586649c-e3b0-4b48-9123-0046cb4947e7" providerId="ADAL" clId="{0302D381-47E7-4D8B-9EAF-72463E78CC70}" dt="2025-10-12T01:57:49.683" v="31"/>
          <ac:spMkLst>
            <pc:docMk/>
            <pc:sldMk cId="1533670941" sldId="290"/>
            <ac:spMk id="84" creationId="{D6F5F07B-A917-442C-82D5-5719737E9E68}"/>
          </ac:spMkLst>
        </pc:spChg>
        <pc:spChg chg="add del">
          <ac:chgData name="Deonne Anderson" userId="d586649c-e3b0-4b48-9123-0046cb4947e7" providerId="ADAL" clId="{0302D381-47E7-4D8B-9EAF-72463E78CC70}" dt="2025-10-12T01:57:49.683" v="31"/>
          <ac:spMkLst>
            <pc:docMk/>
            <pc:sldMk cId="1533670941" sldId="290"/>
            <ac:spMk id="86" creationId="{C6C3E48C-655A-4982-8E73-7FB0D9E650FE}"/>
          </ac:spMkLst>
        </pc:spChg>
        <pc:grpChg chg="add">
          <ac:chgData name="Deonne Anderson" userId="d586649c-e3b0-4b48-9123-0046cb4947e7" providerId="ADAL" clId="{0302D381-47E7-4D8B-9EAF-72463E78CC70}" dt="2025-10-12T04:29:45.629" v="962" actId="26606"/>
          <ac:grpSpMkLst>
            <pc:docMk/>
            <pc:sldMk cId="1533670941" sldId="290"/>
            <ac:grpSpMk id="13" creationId="{71AFD227-869A-489C-A9B5-3F0498DF3C0C}"/>
          </ac:grpSpMkLst>
        </pc:grpChg>
        <pc:grpChg chg="add del">
          <ac:chgData name="Deonne Anderson" userId="d586649c-e3b0-4b48-9123-0046cb4947e7" providerId="ADAL" clId="{0302D381-47E7-4D8B-9EAF-72463E78CC70}" dt="2025-10-12T01:57:49.683" v="31"/>
          <ac:grpSpMkLst>
            <pc:docMk/>
            <pc:sldMk cId="1533670941" sldId="290"/>
            <ac:grpSpMk id="25" creationId="{71AFD227-869A-489C-A9B5-3F0498DF3C0C}"/>
          </ac:grpSpMkLst>
        </pc:grpChg>
        <pc:grpChg chg="add">
          <ac:chgData name="Deonne Anderson" userId="d586649c-e3b0-4b48-9123-0046cb4947e7" providerId="ADAL" clId="{0302D381-47E7-4D8B-9EAF-72463E78CC70}" dt="2025-10-12T04:29:45.629" v="962" actId="26606"/>
          <ac:grpSpMkLst>
            <pc:docMk/>
            <pc:sldMk cId="1533670941" sldId="290"/>
            <ac:grpSpMk id="76" creationId="{C94FD3EC-1310-4AD0-9781-ECB252862C7E}"/>
          </ac:grpSpMkLst>
        </pc:grpChg>
        <pc:picChg chg="add mod">
          <ac:chgData name="Deonne Anderson" userId="d586649c-e3b0-4b48-9123-0046cb4947e7" providerId="ADAL" clId="{0302D381-47E7-4D8B-9EAF-72463E78CC70}" dt="2025-10-12T04:29:45.629" v="962" actId="26606"/>
          <ac:picMkLst>
            <pc:docMk/>
            <pc:sldMk cId="1533670941" sldId="290"/>
            <ac:picMk id="8" creationId="{7E318D14-CB6C-4FF1-B59C-1BE9F245ADB7}"/>
          </ac:picMkLst>
        </pc:picChg>
        <pc:picChg chg="add del mod">
          <ac:chgData name="Deonne Anderson" userId="d586649c-e3b0-4b48-9123-0046cb4947e7" providerId="ADAL" clId="{0302D381-47E7-4D8B-9EAF-72463E78CC70}" dt="2025-10-12T04:27:33.971" v="931" actId="478"/>
          <ac:picMkLst>
            <pc:docMk/>
            <pc:sldMk cId="1533670941" sldId="290"/>
            <ac:picMk id="10" creationId="{6D0AB5DA-D695-4A11-8C61-323C7283DB69}"/>
          </ac:picMkLst>
        </pc:picChg>
        <pc:picChg chg="add del mod">
          <ac:chgData name="Deonne Anderson" userId="d586649c-e3b0-4b48-9123-0046cb4947e7" providerId="ADAL" clId="{0302D381-47E7-4D8B-9EAF-72463E78CC70}" dt="2025-10-12T04:28:48.469" v="951" actId="478"/>
          <ac:picMkLst>
            <pc:docMk/>
            <pc:sldMk cId="1533670941" sldId="290"/>
            <ac:picMk id="14" creationId="{4BC97AA3-B4A6-4D3B-B446-EDB40ED542CF}"/>
          </ac:picMkLst>
        </pc:picChg>
        <pc:picChg chg="add del mod">
          <ac:chgData name="Deonne Anderson" userId="d586649c-e3b0-4b48-9123-0046cb4947e7" providerId="ADAL" clId="{0302D381-47E7-4D8B-9EAF-72463E78CC70}" dt="2025-10-12T04:29:01.713" v="953" actId="478"/>
          <ac:picMkLst>
            <pc:docMk/>
            <pc:sldMk cId="1533670941" sldId="290"/>
            <ac:picMk id="18" creationId="{FBF57375-7DC9-4576-9901-7D77D1D860D4}"/>
          </ac:picMkLst>
        </pc:picChg>
        <pc:picChg chg="add del mod ord">
          <ac:chgData name="Deonne Anderson" userId="d586649c-e3b0-4b48-9123-0046cb4947e7" providerId="ADAL" clId="{0302D381-47E7-4D8B-9EAF-72463E78CC70}" dt="2025-10-12T04:27:17.315" v="924" actId="478"/>
          <ac:picMkLst>
            <pc:docMk/>
            <pc:sldMk cId="1533670941" sldId="290"/>
            <ac:picMk id="20" creationId="{0D742D9C-F4E4-F13E-6146-5A67E8E09B52}"/>
          </ac:picMkLst>
        </pc:picChg>
      </pc:sldChg>
      <pc:sldChg chg="addSp delSp modSp delDesignElem">
        <pc:chgData name="Deonne Anderson" userId="d586649c-e3b0-4b48-9123-0046cb4947e7" providerId="ADAL" clId="{0302D381-47E7-4D8B-9EAF-72463E78CC70}" dt="2025-10-12T02:53:50.846" v="408" actId="1076"/>
        <pc:sldMkLst>
          <pc:docMk/>
          <pc:sldMk cId="3573787719" sldId="293"/>
        </pc:sldMkLst>
        <pc:spChg chg="mod">
          <ac:chgData name="Deonne Anderson" userId="d586649c-e3b0-4b48-9123-0046cb4947e7" providerId="ADAL" clId="{0302D381-47E7-4D8B-9EAF-72463E78CC70}" dt="2025-10-12T02:53:50.846" v="408" actId="1076"/>
          <ac:spMkLst>
            <pc:docMk/>
            <pc:sldMk cId="3573787719" sldId="293"/>
            <ac:spMk id="2" creationId="{778800B9-C3C8-F1A9-98E4-C9085F2FBDF4}"/>
          </ac:spMkLst>
        </pc:spChg>
        <pc:spChg chg="add del mod">
          <ac:chgData name="Deonne Anderson" userId="d586649c-e3b0-4b48-9123-0046cb4947e7" providerId="ADAL" clId="{0302D381-47E7-4D8B-9EAF-72463E78CC70}" dt="2025-10-12T02:53:16.450" v="402" actId="478"/>
          <ac:spMkLst>
            <pc:docMk/>
            <pc:sldMk cId="3573787719" sldId="293"/>
            <ac:spMk id="3" creationId="{F442F99B-D810-484F-929C-7B8CF6A97828}"/>
          </ac:spMkLst>
        </pc:spChg>
        <pc:spChg chg="del">
          <ac:chgData name="Deonne Anderson" userId="d586649c-e3b0-4b48-9123-0046cb4947e7" providerId="ADAL" clId="{0302D381-47E7-4D8B-9EAF-72463E78CC70}" dt="2025-10-12T01:55:36.987" v="5"/>
          <ac:spMkLst>
            <pc:docMk/>
            <pc:sldMk cId="3573787719" sldId="293"/>
            <ac:spMk id="8" creationId="{6F828D28-8E09-41CC-8229-3070B5467A96}"/>
          </ac:spMkLst>
        </pc:spChg>
        <pc:spChg chg="del">
          <ac:chgData name="Deonne Anderson" userId="d586649c-e3b0-4b48-9123-0046cb4947e7" providerId="ADAL" clId="{0302D381-47E7-4D8B-9EAF-72463E78CC70}" dt="2025-10-12T01:55:36.987" v="5"/>
          <ac:spMkLst>
            <pc:docMk/>
            <pc:sldMk cId="3573787719" sldId="293"/>
            <ac:spMk id="10" creationId="{D5B012D8-7F27-4758-9AC6-C889B154BD73}"/>
          </ac:spMkLst>
        </pc:spChg>
        <pc:spChg chg="del">
          <ac:chgData name="Deonne Anderson" userId="d586649c-e3b0-4b48-9123-0046cb4947e7" providerId="ADAL" clId="{0302D381-47E7-4D8B-9EAF-72463E78CC70}" dt="2025-10-12T01:55:36.987" v="5"/>
          <ac:spMkLst>
            <pc:docMk/>
            <pc:sldMk cId="3573787719" sldId="293"/>
            <ac:spMk id="12" creationId="{4063B759-00FC-46D1-9898-8E8625268FAF}"/>
          </ac:spMkLst>
        </pc:spChg>
        <pc:picChg chg="mod">
          <ac:chgData name="Deonne Anderson" userId="d586649c-e3b0-4b48-9123-0046cb4947e7" providerId="ADAL" clId="{0302D381-47E7-4D8B-9EAF-72463E78CC70}" dt="2025-10-12T02:53:19.460" v="403" actId="1076"/>
          <ac:picMkLst>
            <pc:docMk/>
            <pc:sldMk cId="3573787719" sldId="293"/>
            <ac:picMk id="4" creationId="{3779826B-FCCA-8085-9232-05C3046BB2EE}"/>
          </ac:picMkLst>
        </pc:picChg>
      </pc:sldChg>
      <pc:sldChg chg="addSp delSp modSp">
        <pc:chgData name="Deonne Anderson" userId="d586649c-e3b0-4b48-9123-0046cb4947e7" providerId="ADAL" clId="{0302D381-47E7-4D8B-9EAF-72463E78CC70}" dt="2025-10-12T02:22:03.248" v="197" actId="1076"/>
        <pc:sldMkLst>
          <pc:docMk/>
          <pc:sldMk cId="3674396355" sldId="295"/>
        </pc:sldMkLst>
        <pc:spChg chg="add mod">
          <ac:chgData name="Deonne Anderson" userId="d586649c-e3b0-4b48-9123-0046cb4947e7" providerId="ADAL" clId="{0302D381-47E7-4D8B-9EAF-72463E78CC70}" dt="2025-10-12T02:21:14.696" v="185" actId="20577"/>
          <ac:spMkLst>
            <pc:docMk/>
            <pc:sldMk cId="3674396355" sldId="295"/>
            <ac:spMk id="2" creationId="{15D07C1F-851E-4967-B7C2-3084F630695C}"/>
          </ac:spMkLst>
        </pc:spChg>
        <pc:spChg chg="add del mod">
          <ac:chgData name="Deonne Anderson" userId="d586649c-e3b0-4b48-9123-0046cb4947e7" providerId="ADAL" clId="{0302D381-47E7-4D8B-9EAF-72463E78CC70}" dt="2025-10-12T02:20:37.749" v="176" actId="478"/>
          <ac:spMkLst>
            <pc:docMk/>
            <pc:sldMk cId="3674396355" sldId="295"/>
            <ac:spMk id="3" creationId="{0BE99D00-B30E-445B-A180-DEE0ACE85895}"/>
          </ac:spMkLst>
        </pc:spChg>
        <pc:spChg chg="del mod">
          <ac:chgData name="Deonne Anderson" userId="d586649c-e3b0-4b48-9123-0046cb4947e7" providerId="ADAL" clId="{0302D381-47E7-4D8B-9EAF-72463E78CC70}" dt="2025-10-12T02:21:01.569" v="182"/>
          <ac:spMkLst>
            <pc:docMk/>
            <pc:sldMk cId="3674396355" sldId="295"/>
            <ac:spMk id="5" creationId="{EC6C5446-9A53-D2D8-4387-7BF5F0B8777E}"/>
          </ac:spMkLst>
        </pc:spChg>
        <pc:graphicFrameChg chg="mod modGraphic">
          <ac:chgData name="Deonne Anderson" userId="d586649c-e3b0-4b48-9123-0046cb4947e7" providerId="ADAL" clId="{0302D381-47E7-4D8B-9EAF-72463E78CC70}" dt="2025-10-12T02:22:03.248" v="197" actId="1076"/>
          <ac:graphicFrameMkLst>
            <pc:docMk/>
            <pc:sldMk cId="3674396355" sldId="295"/>
            <ac:graphicFrameMk id="4" creationId="{B69D313D-A58D-0DF4-4B08-221CFEA22F2B}"/>
          </ac:graphicFrameMkLst>
        </pc:graphicFrameChg>
        <pc:graphicFrameChg chg="mod modGraphic">
          <ac:chgData name="Deonne Anderson" userId="d586649c-e3b0-4b48-9123-0046cb4947e7" providerId="ADAL" clId="{0302D381-47E7-4D8B-9EAF-72463E78CC70}" dt="2025-10-12T02:21:52.929" v="195" actId="1076"/>
          <ac:graphicFrameMkLst>
            <pc:docMk/>
            <pc:sldMk cId="3674396355" sldId="295"/>
            <ac:graphicFrameMk id="6" creationId="{73069F10-DDF6-1847-7BED-AC9339653231}"/>
          </ac:graphicFrameMkLst>
        </pc:graphicFrameChg>
      </pc:sldChg>
      <pc:sldChg chg="delSp modSp">
        <pc:chgData name="Deonne Anderson" userId="d586649c-e3b0-4b48-9123-0046cb4947e7" providerId="ADAL" clId="{0302D381-47E7-4D8B-9EAF-72463E78CC70}" dt="2025-10-12T02:58:31.401" v="429" actId="1076"/>
        <pc:sldMkLst>
          <pc:docMk/>
          <pc:sldMk cId="0" sldId="296"/>
        </pc:sldMkLst>
        <pc:spChg chg="del topLvl">
          <ac:chgData name="Deonne Anderson" userId="d586649c-e3b0-4b48-9123-0046cb4947e7" providerId="ADAL" clId="{0302D381-47E7-4D8B-9EAF-72463E78CC70}" dt="2025-10-12T02:54:14.179" v="410" actId="478"/>
          <ac:spMkLst>
            <pc:docMk/>
            <pc:sldMk cId="0" sldId="296"/>
            <ac:spMk id="6" creationId="{00000000-0000-0000-0000-000000000000}"/>
          </ac:spMkLst>
        </pc:spChg>
        <pc:spChg chg="topLvl">
          <ac:chgData name="Deonne Anderson" userId="d586649c-e3b0-4b48-9123-0046cb4947e7" providerId="ADAL" clId="{0302D381-47E7-4D8B-9EAF-72463E78CC70}" dt="2025-10-12T02:54:14.179" v="410" actId="478"/>
          <ac:spMkLst>
            <pc:docMk/>
            <pc:sldMk cId="0" sldId="296"/>
            <ac:spMk id="7" creationId="{00000000-0000-0000-0000-000000000000}"/>
          </ac:spMkLst>
        </pc:spChg>
        <pc:spChg chg="mod">
          <ac:chgData name="Deonne Anderson" userId="d586649c-e3b0-4b48-9123-0046cb4947e7" providerId="ADAL" clId="{0302D381-47E7-4D8B-9EAF-72463E78CC70}" dt="2025-10-12T02:58:25.718" v="428" actId="1076"/>
          <ac:spMkLst>
            <pc:docMk/>
            <pc:sldMk cId="0" sldId="296"/>
            <ac:spMk id="23" creationId="{00000000-0000-0000-0000-000000000000}"/>
          </ac:spMkLst>
        </pc:spChg>
        <pc:spChg chg="mod">
          <ac:chgData name="Deonne Anderson" userId="d586649c-e3b0-4b48-9123-0046cb4947e7" providerId="ADAL" clId="{0302D381-47E7-4D8B-9EAF-72463E78CC70}" dt="2025-10-12T02:57:20.079" v="417" actId="1076"/>
          <ac:spMkLst>
            <pc:docMk/>
            <pc:sldMk cId="0" sldId="296"/>
            <ac:spMk id="41" creationId="{00000000-0000-0000-0000-000000000000}"/>
          </ac:spMkLst>
        </pc:spChg>
        <pc:spChg chg="mod">
          <ac:chgData name="Deonne Anderson" userId="d586649c-e3b0-4b48-9123-0046cb4947e7" providerId="ADAL" clId="{0302D381-47E7-4D8B-9EAF-72463E78CC70}" dt="2025-10-12T02:58:31.401" v="429" actId="1076"/>
          <ac:spMkLst>
            <pc:docMk/>
            <pc:sldMk cId="0" sldId="296"/>
            <ac:spMk id="43" creationId="{00000000-0000-0000-0000-000000000000}"/>
          </ac:spMkLst>
        </pc:spChg>
        <pc:grpChg chg="del">
          <ac:chgData name="Deonne Anderson" userId="d586649c-e3b0-4b48-9123-0046cb4947e7" providerId="ADAL" clId="{0302D381-47E7-4D8B-9EAF-72463E78CC70}" dt="2025-10-12T02:54:17.231" v="411" actId="478"/>
          <ac:grpSpMkLst>
            <pc:docMk/>
            <pc:sldMk cId="0" sldId="296"/>
            <ac:grpSpMk id="2" creationId="{00000000-0000-0000-0000-000000000000}"/>
          </ac:grpSpMkLst>
        </pc:grpChg>
        <pc:grpChg chg="del mod">
          <ac:chgData name="Deonne Anderson" userId="d586649c-e3b0-4b48-9123-0046cb4947e7" providerId="ADAL" clId="{0302D381-47E7-4D8B-9EAF-72463E78CC70}" dt="2025-10-12T02:54:14.179" v="410" actId="478"/>
          <ac:grpSpMkLst>
            <pc:docMk/>
            <pc:sldMk cId="0" sldId="296"/>
            <ac:grpSpMk id="5" creationId="{00000000-0000-0000-0000-000000000000}"/>
          </ac:grpSpMkLst>
        </pc:grpChg>
        <pc:grpChg chg="mod">
          <ac:chgData name="Deonne Anderson" userId="d586649c-e3b0-4b48-9123-0046cb4947e7" providerId="ADAL" clId="{0302D381-47E7-4D8B-9EAF-72463E78CC70}" dt="2025-10-12T02:58:22.417" v="427" actId="1076"/>
          <ac:grpSpMkLst>
            <pc:docMk/>
            <pc:sldMk cId="0" sldId="296"/>
            <ac:grpSpMk id="8" creationId="{C584108F-D453-DF37-57AC-A2C899E7D365}"/>
          </ac:grpSpMkLst>
        </pc:grpChg>
        <pc:grpChg chg="del">
          <ac:chgData name="Deonne Anderson" userId="d586649c-e3b0-4b48-9123-0046cb4947e7" providerId="ADAL" clId="{0302D381-47E7-4D8B-9EAF-72463E78CC70}" dt="2025-10-12T02:54:20.470" v="412" actId="478"/>
          <ac:grpSpMkLst>
            <pc:docMk/>
            <pc:sldMk cId="0" sldId="296"/>
            <ac:grpSpMk id="15" creationId="{00000000-0000-0000-0000-000000000000}"/>
          </ac:grpSpMkLst>
        </pc:grpChg>
        <pc:grpChg chg="del">
          <ac:chgData name="Deonne Anderson" userId="d586649c-e3b0-4b48-9123-0046cb4947e7" providerId="ADAL" clId="{0302D381-47E7-4D8B-9EAF-72463E78CC70}" dt="2025-10-12T02:54:23.579" v="413" actId="478"/>
          <ac:grpSpMkLst>
            <pc:docMk/>
            <pc:sldMk cId="0" sldId="296"/>
            <ac:grpSpMk id="19" creationId="{00000000-0000-0000-0000-000000000000}"/>
          </ac:grpSpMkLst>
        </pc:grpChg>
        <pc:grpChg chg="mod">
          <ac:chgData name="Deonne Anderson" userId="d586649c-e3b0-4b48-9123-0046cb4947e7" providerId="ADAL" clId="{0302D381-47E7-4D8B-9EAF-72463E78CC70}" dt="2025-10-12T02:58:10.927" v="422" actId="1076"/>
          <ac:grpSpMkLst>
            <pc:docMk/>
            <pc:sldMk cId="0" sldId="296"/>
            <ac:grpSpMk id="29" creationId="{00000000-0000-0000-0000-000000000000}"/>
          </ac:grpSpMkLst>
        </pc:grpChg>
        <pc:grpChg chg="mod">
          <ac:chgData name="Deonne Anderson" userId="d586649c-e3b0-4b48-9123-0046cb4947e7" providerId="ADAL" clId="{0302D381-47E7-4D8B-9EAF-72463E78CC70}" dt="2025-10-12T02:58:16.510" v="425" actId="1076"/>
          <ac:grpSpMkLst>
            <pc:docMk/>
            <pc:sldMk cId="0" sldId="296"/>
            <ac:grpSpMk id="34" creationId="{00000000-0000-0000-0000-000000000000}"/>
          </ac:grpSpMkLst>
        </pc:grpChg>
        <pc:grpChg chg="mod">
          <ac:chgData name="Deonne Anderson" userId="d586649c-e3b0-4b48-9123-0046cb4947e7" providerId="ADAL" clId="{0302D381-47E7-4D8B-9EAF-72463E78CC70}" dt="2025-10-12T02:58:12.605" v="423" actId="1076"/>
          <ac:grpSpMkLst>
            <pc:docMk/>
            <pc:sldMk cId="0" sldId="296"/>
            <ac:grpSpMk id="39" creationId="{00000000-0000-0000-0000-000000000000}"/>
          </ac:grpSpMkLst>
        </pc:grpChg>
      </pc:sldChg>
      <pc:sldChg chg="addSp delSp modSp">
        <pc:chgData name="Deonne Anderson" userId="d586649c-e3b0-4b48-9123-0046cb4947e7" providerId="ADAL" clId="{0302D381-47E7-4D8B-9EAF-72463E78CC70}" dt="2025-10-12T03:12:14.668" v="627" actId="403"/>
        <pc:sldMkLst>
          <pc:docMk/>
          <pc:sldMk cId="0" sldId="302"/>
        </pc:sldMkLst>
        <pc:spChg chg="del mod">
          <ac:chgData name="Deonne Anderson" userId="d586649c-e3b0-4b48-9123-0046cb4947e7" providerId="ADAL" clId="{0302D381-47E7-4D8B-9EAF-72463E78CC70}" dt="2025-10-12T03:00:56.643" v="521" actId="478"/>
          <ac:spMkLst>
            <pc:docMk/>
            <pc:sldMk cId="0" sldId="302"/>
            <ac:spMk id="11" creationId="{00000000-0000-0000-0000-000000000000}"/>
          </ac:spMkLst>
        </pc:spChg>
        <pc:spChg chg="add mod">
          <ac:chgData name="Deonne Anderson" userId="d586649c-e3b0-4b48-9123-0046cb4947e7" providerId="ADAL" clId="{0302D381-47E7-4D8B-9EAF-72463E78CC70}" dt="2025-10-12T03:06:50.263" v="568" actId="1076"/>
          <ac:spMkLst>
            <pc:docMk/>
            <pc:sldMk cId="0" sldId="302"/>
            <ac:spMk id="18" creationId="{26513716-9D60-4F01-9431-817B48CCEF91}"/>
          </ac:spMkLst>
        </pc:spChg>
        <pc:spChg chg="add mod">
          <ac:chgData name="Deonne Anderson" userId="d586649c-e3b0-4b48-9123-0046cb4947e7" providerId="ADAL" clId="{0302D381-47E7-4D8B-9EAF-72463E78CC70}" dt="2025-10-12T03:12:14.668" v="627" actId="403"/>
          <ac:spMkLst>
            <pc:docMk/>
            <pc:sldMk cId="0" sldId="302"/>
            <ac:spMk id="19" creationId="{8E842303-6EAC-4879-9C8B-9ADD4F3F15BF}"/>
          </ac:spMkLst>
        </pc:spChg>
        <pc:spChg chg="add del mod">
          <ac:chgData name="Deonne Anderson" userId="d586649c-e3b0-4b48-9123-0046cb4947e7" providerId="ADAL" clId="{0302D381-47E7-4D8B-9EAF-72463E78CC70}" dt="2025-10-12T03:03:15.184" v="537" actId="931"/>
          <ac:spMkLst>
            <pc:docMk/>
            <pc:sldMk cId="0" sldId="302"/>
            <ac:spMk id="20" creationId="{BDCB3683-D043-4039-AEA6-34EDC82C7705}"/>
          </ac:spMkLst>
        </pc:spChg>
        <pc:spChg chg="add del mod">
          <ac:chgData name="Deonne Anderson" userId="d586649c-e3b0-4b48-9123-0046cb4947e7" providerId="ADAL" clId="{0302D381-47E7-4D8B-9EAF-72463E78CC70}" dt="2025-10-12T03:04:06.492" v="547" actId="931"/>
          <ac:spMkLst>
            <pc:docMk/>
            <pc:sldMk cId="0" sldId="302"/>
            <ac:spMk id="21" creationId="{4190DA45-6061-44D5-A358-0DC6544A2D44}"/>
          </ac:spMkLst>
        </pc:spChg>
        <pc:spChg chg="add del mod">
          <ac:chgData name="Deonne Anderson" userId="d586649c-e3b0-4b48-9123-0046cb4947e7" providerId="ADAL" clId="{0302D381-47E7-4D8B-9EAF-72463E78CC70}" dt="2025-10-12T03:04:22.213" v="552" actId="931"/>
          <ac:spMkLst>
            <pc:docMk/>
            <pc:sldMk cId="0" sldId="302"/>
            <ac:spMk id="31" creationId="{EB33AEF5-D8C8-4F89-A10E-23762F452801}"/>
          </ac:spMkLst>
        </pc:spChg>
        <pc:spChg chg="add del mod">
          <ac:chgData name="Deonne Anderson" userId="d586649c-e3b0-4b48-9123-0046cb4947e7" providerId="ADAL" clId="{0302D381-47E7-4D8B-9EAF-72463E78CC70}" dt="2025-10-12T03:04:36.490" v="554" actId="931"/>
          <ac:spMkLst>
            <pc:docMk/>
            <pc:sldMk cId="0" sldId="302"/>
            <ac:spMk id="35" creationId="{8636A961-9C33-44EC-98E3-E7F0FD3567C1}"/>
          </ac:spMkLst>
        </pc:spChg>
        <pc:spChg chg="add del mod">
          <ac:chgData name="Deonne Anderson" userId="d586649c-e3b0-4b48-9123-0046cb4947e7" providerId="ADAL" clId="{0302D381-47E7-4D8B-9EAF-72463E78CC70}" dt="2025-10-12T03:04:47.437" v="556" actId="931"/>
          <ac:spMkLst>
            <pc:docMk/>
            <pc:sldMk cId="0" sldId="302"/>
            <ac:spMk id="39" creationId="{152097EA-DA8F-432B-8396-5A6F543201EC}"/>
          </ac:spMkLst>
        </pc:spChg>
        <pc:grpChg chg="del">
          <ac:chgData name="Deonne Anderson" userId="d586649c-e3b0-4b48-9123-0046cb4947e7" providerId="ADAL" clId="{0302D381-47E7-4D8B-9EAF-72463E78CC70}" dt="2025-10-12T02:59:44.786" v="436" actId="478"/>
          <ac:grpSpMkLst>
            <pc:docMk/>
            <pc:sldMk cId="0" sldId="302"/>
            <ac:grpSpMk id="2" creationId="{00000000-0000-0000-0000-000000000000}"/>
          </ac:grpSpMkLst>
        </pc:grpChg>
        <pc:grpChg chg="del">
          <ac:chgData name="Deonne Anderson" userId="d586649c-e3b0-4b48-9123-0046cb4947e7" providerId="ADAL" clId="{0302D381-47E7-4D8B-9EAF-72463E78CC70}" dt="2025-10-12T02:59:47.164" v="438" actId="478"/>
          <ac:grpSpMkLst>
            <pc:docMk/>
            <pc:sldMk cId="0" sldId="302"/>
            <ac:grpSpMk id="5" creationId="{00000000-0000-0000-0000-000000000000}"/>
          </ac:grpSpMkLst>
        </pc:grpChg>
        <pc:grpChg chg="del">
          <ac:chgData name="Deonne Anderson" userId="d586649c-e3b0-4b48-9123-0046cb4947e7" providerId="ADAL" clId="{0302D381-47E7-4D8B-9EAF-72463E78CC70}" dt="2025-10-12T02:59:48.465" v="439" actId="478"/>
          <ac:grpSpMkLst>
            <pc:docMk/>
            <pc:sldMk cId="0" sldId="302"/>
            <ac:grpSpMk id="8" creationId="{00000000-0000-0000-0000-000000000000}"/>
          </ac:grpSpMkLst>
        </pc:grpChg>
        <pc:grpChg chg="del mod">
          <ac:chgData name="Deonne Anderson" userId="d586649c-e3b0-4b48-9123-0046cb4947e7" providerId="ADAL" clId="{0302D381-47E7-4D8B-9EAF-72463E78CC70}" dt="2025-10-12T03:00:46.463" v="518" actId="478"/>
          <ac:grpSpMkLst>
            <pc:docMk/>
            <pc:sldMk cId="0" sldId="302"/>
            <ac:grpSpMk id="12" creationId="{00000000-0000-0000-0000-000000000000}"/>
          </ac:grpSpMkLst>
        </pc:grpChg>
        <pc:grpChg chg="add del">
          <ac:chgData name="Deonne Anderson" userId="d586649c-e3b0-4b48-9123-0046cb4947e7" providerId="ADAL" clId="{0302D381-47E7-4D8B-9EAF-72463E78CC70}" dt="2025-10-12T02:59:46.137" v="437" actId="478"/>
          <ac:grpSpMkLst>
            <pc:docMk/>
            <pc:sldMk cId="0" sldId="302"/>
            <ac:grpSpMk id="15" creationId="{00000000-0000-0000-0000-000000000000}"/>
          </ac:grpSpMkLst>
        </pc:grpChg>
        <pc:picChg chg="del mod">
          <ac:chgData name="Deonne Anderson" userId="d586649c-e3b0-4b48-9123-0046cb4947e7" providerId="ADAL" clId="{0302D381-47E7-4D8B-9EAF-72463E78CC70}" dt="2025-10-12T03:02:29.579" v="536" actId="478"/>
          <ac:picMkLst>
            <pc:docMk/>
            <pc:sldMk cId="0" sldId="302"/>
            <ac:picMk id="22" creationId="{853A4054-B19C-F7D2-8844-C15829C5E5E9}"/>
          </ac:picMkLst>
        </pc:picChg>
        <pc:picChg chg="del">
          <ac:chgData name="Deonne Anderson" userId="d586649c-e3b0-4b48-9123-0046cb4947e7" providerId="ADAL" clId="{0302D381-47E7-4D8B-9EAF-72463E78CC70}" dt="2025-10-12T03:01:44.341" v="529" actId="478"/>
          <ac:picMkLst>
            <pc:docMk/>
            <pc:sldMk cId="0" sldId="302"/>
            <ac:picMk id="24" creationId="{F98B257A-49E4-FED3-D3EB-D9E0E4019567}"/>
          </ac:picMkLst>
        </pc:picChg>
        <pc:picChg chg="add del mod">
          <ac:chgData name="Deonne Anderson" userId="d586649c-e3b0-4b48-9123-0046cb4947e7" providerId="ADAL" clId="{0302D381-47E7-4D8B-9EAF-72463E78CC70}" dt="2025-10-12T03:04:09.631" v="549" actId="478"/>
          <ac:picMkLst>
            <pc:docMk/>
            <pc:sldMk cId="0" sldId="302"/>
            <ac:picMk id="25" creationId="{E8EE107A-87FD-45FA-A09D-31A3933C958E}"/>
          </ac:picMkLst>
        </pc:picChg>
        <pc:picChg chg="add del mod">
          <ac:chgData name="Deonne Anderson" userId="d586649c-e3b0-4b48-9123-0046cb4947e7" providerId="ADAL" clId="{0302D381-47E7-4D8B-9EAF-72463E78CC70}" dt="2025-10-12T03:04:01.166" v="545" actId="931"/>
          <ac:picMkLst>
            <pc:docMk/>
            <pc:sldMk cId="0" sldId="302"/>
            <ac:picMk id="27" creationId="{5D92E6BA-E050-460D-A95F-238905685BEB}"/>
          </ac:picMkLst>
        </pc:picChg>
        <pc:picChg chg="add del mod">
          <ac:chgData name="Deonne Anderson" userId="d586649c-e3b0-4b48-9123-0046cb4947e7" providerId="ADAL" clId="{0302D381-47E7-4D8B-9EAF-72463E78CC70}" dt="2025-10-12T03:04:43.320" v="555" actId="478"/>
          <ac:picMkLst>
            <pc:docMk/>
            <pc:sldMk cId="0" sldId="302"/>
            <ac:picMk id="29" creationId="{674AAE5D-5DC4-4A4D-9260-CE641DE832C2}"/>
          </ac:picMkLst>
        </pc:picChg>
        <pc:picChg chg="add del mod">
          <ac:chgData name="Deonne Anderson" userId="d586649c-e3b0-4b48-9123-0046cb4947e7" providerId="ADAL" clId="{0302D381-47E7-4D8B-9EAF-72463E78CC70}" dt="2025-10-12T03:04:31.855" v="553" actId="478"/>
          <ac:picMkLst>
            <pc:docMk/>
            <pc:sldMk cId="0" sldId="302"/>
            <ac:picMk id="33" creationId="{38730FE6-6603-40EF-AD26-A9C9E1C3BDBC}"/>
          </ac:picMkLst>
        </pc:picChg>
        <pc:picChg chg="add mod modCrop">
          <ac:chgData name="Deonne Anderson" userId="d586649c-e3b0-4b48-9123-0046cb4947e7" providerId="ADAL" clId="{0302D381-47E7-4D8B-9EAF-72463E78CC70}" dt="2025-10-12T03:05:51.965" v="564" actId="1440"/>
          <ac:picMkLst>
            <pc:docMk/>
            <pc:sldMk cId="0" sldId="302"/>
            <ac:picMk id="37" creationId="{43104411-4326-4AC6-954B-429064FFC596}"/>
          </ac:picMkLst>
        </pc:picChg>
        <pc:picChg chg="add mod modCrop">
          <ac:chgData name="Deonne Anderson" userId="d586649c-e3b0-4b48-9123-0046cb4947e7" providerId="ADAL" clId="{0302D381-47E7-4D8B-9EAF-72463E78CC70}" dt="2025-10-12T03:05:59.913" v="565" actId="1440"/>
          <ac:picMkLst>
            <pc:docMk/>
            <pc:sldMk cId="0" sldId="302"/>
            <ac:picMk id="41" creationId="{287DA97C-C326-4641-B375-7BAF92550CAE}"/>
          </ac:picMkLst>
        </pc:picChg>
      </pc:sldChg>
      <pc:sldChg chg="addSp delSp modSp mod setBg setClrOvrMap delDesignElem">
        <pc:chgData name="Deonne Anderson" userId="d586649c-e3b0-4b48-9123-0046cb4947e7" providerId="ADAL" clId="{0302D381-47E7-4D8B-9EAF-72463E78CC70}" dt="2025-10-12T04:37:27.081" v="989" actId="1076"/>
        <pc:sldMkLst>
          <pc:docMk/>
          <pc:sldMk cId="1482098821" sldId="303"/>
        </pc:sldMkLst>
        <pc:spChg chg="mod">
          <ac:chgData name="Deonne Anderson" userId="d586649c-e3b0-4b48-9123-0046cb4947e7" providerId="ADAL" clId="{0302D381-47E7-4D8B-9EAF-72463E78CC70}" dt="2025-10-12T04:37:27.081" v="989" actId="1076"/>
          <ac:spMkLst>
            <pc:docMk/>
            <pc:sldMk cId="1482098821" sldId="303"/>
            <ac:spMk id="2" creationId="{43BF6015-DE40-BEE4-2D85-035EEA95E121}"/>
          </ac:spMkLst>
        </pc:spChg>
        <pc:spChg chg="add del mod">
          <ac:chgData name="Deonne Anderson" userId="d586649c-e3b0-4b48-9123-0046cb4947e7" providerId="ADAL" clId="{0302D381-47E7-4D8B-9EAF-72463E78CC70}" dt="2025-10-12T03:47:32.992" v="720"/>
          <ac:spMkLst>
            <pc:docMk/>
            <pc:sldMk cId="1482098821" sldId="303"/>
            <ac:spMk id="3" creationId="{0CFA1EFB-722C-4E93-8B88-342608C65B4C}"/>
          </ac:spMkLst>
        </pc:spChg>
        <pc:spChg chg="add del mod">
          <ac:chgData name="Deonne Anderson" userId="d586649c-e3b0-4b48-9123-0046cb4947e7" providerId="ADAL" clId="{0302D381-47E7-4D8B-9EAF-72463E78CC70}" dt="2025-10-12T04:37:08.413" v="976" actId="26606"/>
          <ac:spMkLst>
            <pc:docMk/>
            <pc:sldMk cId="1482098821" sldId="303"/>
            <ac:spMk id="5" creationId="{9C435C44-941B-4682-81F5-35725E406CC2}"/>
          </ac:spMkLst>
        </pc:spChg>
        <pc:spChg chg="add del mod">
          <ac:chgData name="Deonne Anderson" userId="d586649c-e3b0-4b48-9123-0046cb4947e7" providerId="ADAL" clId="{0302D381-47E7-4D8B-9EAF-72463E78CC70}" dt="2025-10-12T04:36:59.407" v="974" actId="931"/>
          <ac:spMkLst>
            <pc:docMk/>
            <pc:sldMk cId="1482098821" sldId="303"/>
            <ac:spMk id="6" creationId="{95250FA7-C068-4E09-9153-C3002C38891C}"/>
          </ac:spMkLst>
        </pc:spChg>
        <pc:spChg chg="del">
          <ac:chgData name="Deonne Anderson" userId="d586649c-e3b0-4b48-9123-0046cb4947e7" providerId="ADAL" clId="{0302D381-47E7-4D8B-9EAF-72463E78CC70}" dt="2025-10-12T01:55:36.987" v="5"/>
          <ac:spMkLst>
            <pc:docMk/>
            <pc:sldMk cId="1482098821" sldId="303"/>
            <ac:spMk id="8" creationId="{71B2258F-86CA-4D4D-8270-BC05FCDEBFB3}"/>
          </ac:spMkLst>
        </pc:spChg>
        <pc:spChg chg="add">
          <ac:chgData name="Deonne Anderson" userId="d586649c-e3b0-4b48-9123-0046cb4947e7" providerId="ADAL" clId="{0302D381-47E7-4D8B-9EAF-72463E78CC70}" dt="2025-10-12T04:37:08.413" v="976" actId="26606"/>
          <ac:spMkLst>
            <pc:docMk/>
            <pc:sldMk cId="1482098821" sldId="303"/>
            <ac:spMk id="73" creationId="{58789E63-C78D-4210-8A38-DD6FB3B6BACD}"/>
          </ac:spMkLst>
        </pc:spChg>
        <pc:spChg chg="add">
          <ac:chgData name="Deonne Anderson" userId="d586649c-e3b0-4b48-9123-0046cb4947e7" providerId="ADAL" clId="{0302D381-47E7-4D8B-9EAF-72463E78CC70}" dt="2025-10-12T04:37:08.413" v="976" actId="26606"/>
          <ac:spMkLst>
            <pc:docMk/>
            <pc:sldMk cId="1482098821" sldId="303"/>
            <ac:spMk id="75" creationId="{AC8494C5-ED44-4EAD-9213-4FBAA4BB74CA}"/>
          </ac:spMkLst>
        </pc:spChg>
        <pc:grpChg chg="add">
          <ac:chgData name="Deonne Anderson" userId="d586649c-e3b0-4b48-9123-0046cb4947e7" providerId="ADAL" clId="{0302D381-47E7-4D8B-9EAF-72463E78CC70}" dt="2025-10-12T04:37:08.413" v="976" actId="26606"/>
          <ac:grpSpMkLst>
            <pc:docMk/>
            <pc:sldMk cId="1482098821" sldId="303"/>
            <ac:grpSpMk id="14" creationId="{71AFD227-869A-489C-A9B5-3F0498DF3C0C}"/>
          </ac:grpSpMkLst>
        </pc:grpChg>
        <pc:picChg chg="del">
          <ac:chgData name="Deonne Anderson" userId="d586649c-e3b0-4b48-9123-0046cb4947e7" providerId="ADAL" clId="{0302D381-47E7-4D8B-9EAF-72463E78CC70}" dt="2025-10-12T03:45:53.317" v="713" actId="478"/>
          <ac:picMkLst>
            <pc:docMk/>
            <pc:sldMk cId="1482098821" sldId="303"/>
            <ac:picMk id="4" creationId="{3CEC0512-5882-43EB-056F-2054BEFFD810}"/>
          </ac:picMkLst>
        </pc:picChg>
        <pc:picChg chg="add mod">
          <ac:chgData name="Deonne Anderson" userId="d586649c-e3b0-4b48-9123-0046cb4947e7" providerId="ADAL" clId="{0302D381-47E7-4D8B-9EAF-72463E78CC70}" dt="2025-10-12T04:37:08.413" v="976" actId="26606"/>
          <ac:picMkLst>
            <pc:docMk/>
            <pc:sldMk cId="1482098821" sldId="303"/>
            <ac:picMk id="9" creationId="{CEE96BDC-96C8-4325-BF2F-CF1EB983EA91}"/>
          </ac:picMkLst>
        </pc:picChg>
      </pc:sldChg>
      <pc:sldChg chg="modSp">
        <pc:chgData name="Deonne Anderson" userId="d586649c-e3b0-4b48-9123-0046cb4947e7" providerId="ADAL" clId="{0302D381-47E7-4D8B-9EAF-72463E78CC70}" dt="2025-10-12T04:38:32.759" v="990" actId="2711"/>
        <pc:sldMkLst>
          <pc:docMk/>
          <pc:sldMk cId="0" sldId="311"/>
        </pc:sldMkLst>
        <pc:spChg chg="mod">
          <ac:chgData name="Deonne Anderson" userId="d586649c-e3b0-4b48-9123-0046cb4947e7" providerId="ADAL" clId="{0302D381-47E7-4D8B-9EAF-72463E78CC70}" dt="2025-10-12T04:38:32.759" v="990" actId="2711"/>
          <ac:spMkLst>
            <pc:docMk/>
            <pc:sldMk cId="0" sldId="311"/>
            <ac:spMk id="5" creationId="{00000000-0000-0000-0000-000000000000}"/>
          </ac:spMkLst>
        </pc:spChg>
      </pc:sldChg>
      <pc:sldChg chg="modSp">
        <pc:chgData name="Deonne Anderson" userId="d586649c-e3b0-4b48-9123-0046cb4947e7" providerId="ADAL" clId="{0302D381-47E7-4D8B-9EAF-72463E78CC70}" dt="2025-10-12T03:13:35.583" v="633" actId="207"/>
        <pc:sldMkLst>
          <pc:docMk/>
          <pc:sldMk cId="3489131466" sldId="312"/>
        </pc:sldMkLst>
        <pc:spChg chg="mod">
          <ac:chgData name="Deonne Anderson" userId="d586649c-e3b0-4b48-9123-0046cb4947e7" providerId="ADAL" clId="{0302D381-47E7-4D8B-9EAF-72463E78CC70}" dt="2025-10-12T03:13:35.583" v="633" actId="207"/>
          <ac:spMkLst>
            <pc:docMk/>
            <pc:sldMk cId="3489131466" sldId="312"/>
            <ac:spMk id="2" creationId="{5BFEECCB-091F-DCAC-BEAD-3D55131882A6}"/>
          </ac:spMkLst>
        </pc:spChg>
        <pc:picChg chg="mod">
          <ac:chgData name="Deonne Anderson" userId="d586649c-e3b0-4b48-9123-0046cb4947e7" providerId="ADAL" clId="{0302D381-47E7-4D8B-9EAF-72463E78CC70}" dt="2025-10-12T03:13:15.663" v="631" actId="1076"/>
          <ac:picMkLst>
            <pc:docMk/>
            <pc:sldMk cId="3489131466" sldId="312"/>
            <ac:picMk id="3" creationId="{FBFC3AB3-9F23-F6AC-F8B1-8FDACFBE615F}"/>
          </ac:picMkLst>
        </pc:picChg>
        <pc:picChg chg="mod">
          <ac:chgData name="Deonne Anderson" userId="d586649c-e3b0-4b48-9123-0046cb4947e7" providerId="ADAL" clId="{0302D381-47E7-4D8B-9EAF-72463E78CC70}" dt="2025-10-12T03:13:10.995" v="630" actId="1076"/>
          <ac:picMkLst>
            <pc:docMk/>
            <pc:sldMk cId="3489131466" sldId="312"/>
            <ac:picMk id="13" creationId="{767FD1EC-D2B0-0DF6-8256-78D165F5118E}"/>
          </ac:picMkLst>
        </pc:picChg>
      </pc:sldChg>
      <pc:sldChg chg="addSp delSp modSp mod setBg delDesignElem">
        <pc:chgData name="Deonne Anderson" userId="d586649c-e3b0-4b48-9123-0046cb4947e7" providerId="ADAL" clId="{0302D381-47E7-4D8B-9EAF-72463E78CC70}" dt="2025-10-12T04:42:03.864" v="1051" actId="14100"/>
        <pc:sldMkLst>
          <pc:docMk/>
          <pc:sldMk cId="0" sldId="313"/>
        </pc:sldMkLst>
        <pc:spChg chg="del">
          <ac:chgData name="Deonne Anderson" userId="d586649c-e3b0-4b48-9123-0046cb4947e7" providerId="ADAL" clId="{0302D381-47E7-4D8B-9EAF-72463E78CC70}" dt="2025-10-12T04:38:42.788" v="991" actId="478"/>
          <ac:spMkLst>
            <pc:docMk/>
            <pc:sldMk cId="0" sldId="313"/>
            <ac:spMk id="3" creationId="{00000000-0000-0000-0000-000000000000}"/>
          </ac:spMkLst>
        </pc:spChg>
        <pc:spChg chg="del">
          <ac:chgData name="Deonne Anderson" userId="d586649c-e3b0-4b48-9123-0046cb4947e7" providerId="ADAL" clId="{0302D381-47E7-4D8B-9EAF-72463E78CC70}" dt="2025-10-12T04:38:43.542" v="992" actId="478"/>
          <ac:spMkLst>
            <pc:docMk/>
            <pc:sldMk cId="0" sldId="313"/>
            <ac:spMk id="4" creationId="{00000000-0000-0000-0000-000000000000}"/>
          </ac:spMkLst>
        </pc:spChg>
        <pc:spChg chg="del">
          <ac:chgData name="Deonne Anderson" userId="d586649c-e3b0-4b48-9123-0046cb4947e7" providerId="ADAL" clId="{0302D381-47E7-4D8B-9EAF-72463E78CC70}" dt="2025-10-12T04:38:44.670" v="993" actId="478"/>
          <ac:spMkLst>
            <pc:docMk/>
            <pc:sldMk cId="0" sldId="313"/>
            <ac:spMk id="5" creationId="{00000000-0000-0000-0000-000000000000}"/>
          </ac:spMkLst>
        </pc:spChg>
        <pc:spChg chg="mod">
          <ac:chgData name="Deonne Anderson" userId="d586649c-e3b0-4b48-9123-0046cb4947e7" providerId="ADAL" clId="{0302D381-47E7-4D8B-9EAF-72463E78CC70}" dt="2025-10-12T04:42:03.864" v="1051" actId="14100"/>
          <ac:spMkLst>
            <pc:docMk/>
            <pc:sldMk cId="0" sldId="313"/>
            <ac:spMk id="9" creationId="{00000000-0000-0000-0000-000000000000}"/>
          </ac:spMkLst>
        </pc:spChg>
        <pc:spChg chg="mod">
          <ac:chgData name="Deonne Anderson" userId="d586649c-e3b0-4b48-9123-0046cb4947e7" providerId="ADAL" clId="{0302D381-47E7-4D8B-9EAF-72463E78CC70}" dt="2025-10-12T04:41:37.858" v="1044" actId="26606"/>
          <ac:spMkLst>
            <pc:docMk/>
            <pc:sldMk cId="0" sldId="313"/>
            <ac:spMk id="10" creationId="{00000000-0000-0000-0000-000000000000}"/>
          </ac:spMkLst>
        </pc:spChg>
        <pc:spChg chg="del mod">
          <ac:chgData name="Deonne Anderson" userId="d586649c-e3b0-4b48-9123-0046cb4947e7" providerId="ADAL" clId="{0302D381-47E7-4D8B-9EAF-72463E78CC70}" dt="2025-10-12T04:40:10.140" v="1015"/>
          <ac:spMkLst>
            <pc:docMk/>
            <pc:sldMk cId="0" sldId="313"/>
            <ac:spMk id="11" creationId="{00000000-0000-0000-0000-000000000000}"/>
          </ac:spMkLst>
        </pc:spChg>
        <pc:spChg chg="del mod">
          <ac:chgData name="Deonne Anderson" userId="d586649c-e3b0-4b48-9123-0046cb4947e7" providerId="ADAL" clId="{0302D381-47E7-4D8B-9EAF-72463E78CC70}" dt="2025-10-12T04:40:10.158" v="1017"/>
          <ac:spMkLst>
            <pc:docMk/>
            <pc:sldMk cId="0" sldId="313"/>
            <ac:spMk id="12" creationId="{00000000-0000-0000-0000-000000000000}"/>
          </ac:spMkLst>
        </pc:spChg>
        <pc:spChg chg="add del">
          <ac:chgData name="Deonne Anderson" userId="d586649c-e3b0-4b48-9123-0046cb4947e7" providerId="ADAL" clId="{0302D381-47E7-4D8B-9EAF-72463E78CC70}" dt="2025-10-12T04:41:37.858" v="1044" actId="26606"/>
          <ac:spMkLst>
            <pc:docMk/>
            <pc:sldMk cId="0" sldId="313"/>
            <ac:spMk id="26" creationId="{04812C46-200A-4DEB-A05E-3ED6C68C2387}"/>
          </ac:spMkLst>
        </pc:spChg>
        <pc:spChg chg="add del">
          <ac:chgData name="Deonne Anderson" userId="d586649c-e3b0-4b48-9123-0046cb4947e7" providerId="ADAL" clId="{0302D381-47E7-4D8B-9EAF-72463E78CC70}" dt="2025-10-12T04:41:37.858" v="1044" actId="26606"/>
          <ac:spMkLst>
            <pc:docMk/>
            <pc:sldMk cId="0" sldId="313"/>
            <ac:spMk id="27" creationId="{D1EA859B-E555-4109-94F3-6700E046E008}"/>
          </ac:spMkLst>
        </pc:spChg>
        <pc:spChg chg="add del">
          <ac:chgData name="Deonne Anderson" userId="d586649c-e3b0-4b48-9123-0046cb4947e7" providerId="ADAL" clId="{0302D381-47E7-4D8B-9EAF-72463E78CC70}" dt="2025-10-12T04:39:47.518" v="1008"/>
          <ac:spMkLst>
            <pc:docMk/>
            <pc:sldMk cId="0" sldId="313"/>
            <ac:spMk id="29" creationId="{04812C46-200A-4DEB-A05E-3ED6C68C2387}"/>
          </ac:spMkLst>
        </pc:spChg>
        <pc:spChg chg="add del">
          <ac:chgData name="Deonne Anderson" userId="d586649c-e3b0-4b48-9123-0046cb4947e7" providerId="ADAL" clId="{0302D381-47E7-4D8B-9EAF-72463E78CC70}" dt="2025-10-12T04:39:47.518" v="1008"/>
          <ac:spMkLst>
            <pc:docMk/>
            <pc:sldMk cId="0" sldId="313"/>
            <ac:spMk id="31" creationId="{D1EA859B-E555-4109-94F3-6700E046E008}"/>
          </ac:spMkLst>
        </pc:spChg>
        <pc:spChg chg="add del">
          <ac:chgData name="Deonne Anderson" userId="d586649c-e3b0-4b48-9123-0046cb4947e7" providerId="ADAL" clId="{0302D381-47E7-4D8B-9EAF-72463E78CC70}" dt="2025-10-12T04:41:18.852" v="1037" actId="26606"/>
          <ac:spMkLst>
            <pc:docMk/>
            <pc:sldMk cId="0" sldId="313"/>
            <ac:spMk id="32" creationId="{D009D6D5-DAC2-4A8B-A17A-E206B9012D09}"/>
          </ac:spMkLst>
        </pc:spChg>
        <pc:grpChg chg="del">
          <ac:chgData name="Deonne Anderson" userId="d586649c-e3b0-4b48-9123-0046cb4947e7" providerId="ADAL" clId="{0302D381-47E7-4D8B-9EAF-72463E78CC70}" dt="2025-10-12T03:13:45.692" v="634" actId="478"/>
          <ac:grpSpMkLst>
            <pc:docMk/>
            <pc:sldMk cId="0" sldId="313"/>
            <ac:grpSpMk id="13" creationId="{00000000-0000-0000-0000-000000000000}"/>
          </ac:grpSpMkLst>
        </pc:grpChg>
        <pc:grpChg chg="del">
          <ac:chgData name="Deonne Anderson" userId="d586649c-e3b0-4b48-9123-0046cb4947e7" providerId="ADAL" clId="{0302D381-47E7-4D8B-9EAF-72463E78CC70}" dt="2025-10-12T03:13:47.663" v="635" actId="478"/>
          <ac:grpSpMkLst>
            <pc:docMk/>
            <pc:sldMk cId="0" sldId="313"/>
            <ac:grpSpMk id="16" creationId="{00000000-0000-0000-0000-000000000000}"/>
          </ac:grpSpMkLst>
        </pc:grpChg>
        <pc:grpChg chg="add del">
          <ac:chgData name="Deonne Anderson" userId="d586649c-e3b0-4b48-9123-0046cb4947e7" providerId="ADAL" clId="{0302D381-47E7-4D8B-9EAF-72463E78CC70}" dt="2025-10-12T04:41:33.754" v="1041" actId="26606"/>
          <ac:grpSpMkLst>
            <pc:docMk/>
            <pc:sldMk cId="0" sldId="313"/>
            <ac:grpSpMk id="35" creationId="{6258F736-B256-8039-9DC6-F4E49A5C5AD5}"/>
          </ac:grpSpMkLst>
        </pc:grpChg>
        <pc:picChg chg="mod ord">
          <ac:chgData name="Deonne Anderson" userId="d586649c-e3b0-4b48-9123-0046cb4947e7" providerId="ADAL" clId="{0302D381-47E7-4D8B-9EAF-72463E78CC70}" dt="2025-10-12T04:41:47.460" v="1050" actId="1076"/>
          <ac:picMkLst>
            <pc:docMk/>
            <pc:sldMk cId="0" sldId="313"/>
            <ac:picMk id="24" creationId="{4D777408-A062-4473-A09C-F469E330E4C4}"/>
          </ac:picMkLst>
        </pc:picChg>
      </pc:sldChg>
      <pc:sldChg chg="addSp delSp modSp">
        <pc:chgData name="Deonne Anderson" userId="d586649c-e3b0-4b48-9123-0046cb4947e7" providerId="ADAL" clId="{0302D381-47E7-4D8B-9EAF-72463E78CC70}" dt="2025-10-12T03:45:04.705" v="704" actId="1076"/>
        <pc:sldMkLst>
          <pc:docMk/>
          <pc:sldMk cId="0" sldId="314"/>
        </pc:sldMkLst>
        <pc:spChg chg="del">
          <ac:chgData name="Deonne Anderson" userId="d586649c-e3b0-4b48-9123-0046cb4947e7" providerId="ADAL" clId="{0302D381-47E7-4D8B-9EAF-72463E78CC70}" dt="2025-10-12T03:40:21.310" v="636" actId="478"/>
          <ac:spMkLst>
            <pc:docMk/>
            <pc:sldMk cId="0" sldId="314"/>
            <ac:spMk id="5" creationId="{00000000-0000-0000-0000-000000000000}"/>
          </ac:spMkLst>
        </pc:spChg>
        <pc:spChg chg="mod">
          <ac:chgData name="Deonne Anderson" userId="d586649c-e3b0-4b48-9123-0046cb4947e7" providerId="ADAL" clId="{0302D381-47E7-4D8B-9EAF-72463E78CC70}" dt="2025-10-12T03:45:04.705" v="704" actId="1076"/>
          <ac:spMkLst>
            <pc:docMk/>
            <pc:sldMk cId="0" sldId="314"/>
            <ac:spMk id="6" creationId="{433EA7E3-D091-D890-AC12-E3A60DA17FFC}"/>
          </ac:spMkLst>
        </pc:spChg>
        <pc:spChg chg="del mod">
          <ac:chgData name="Deonne Anderson" userId="d586649c-e3b0-4b48-9123-0046cb4947e7" providerId="ADAL" clId="{0302D381-47E7-4D8B-9EAF-72463E78CC70}" dt="2025-10-12T03:41:14.062" v="647"/>
          <ac:spMkLst>
            <pc:docMk/>
            <pc:sldMk cId="0" sldId="314"/>
            <ac:spMk id="14" creationId="{00000000-0000-0000-0000-000000000000}"/>
          </ac:spMkLst>
        </pc:spChg>
        <pc:spChg chg="mod">
          <ac:chgData name="Deonne Anderson" userId="d586649c-e3b0-4b48-9123-0046cb4947e7" providerId="ADAL" clId="{0302D381-47E7-4D8B-9EAF-72463E78CC70}" dt="2025-10-12T03:42:21.187" v="669" actId="1076"/>
          <ac:spMkLst>
            <pc:docMk/>
            <pc:sldMk cId="0" sldId="314"/>
            <ac:spMk id="15" creationId="{00000000-0000-0000-0000-000000000000}"/>
          </ac:spMkLst>
        </pc:spChg>
        <pc:spChg chg="mod">
          <ac:chgData name="Deonne Anderson" userId="d586649c-e3b0-4b48-9123-0046cb4947e7" providerId="ADAL" clId="{0302D381-47E7-4D8B-9EAF-72463E78CC70}" dt="2025-10-12T03:44:56.793" v="702" actId="404"/>
          <ac:spMkLst>
            <pc:docMk/>
            <pc:sldMk cId="0" sldId="314"/>
            <ac:spMk id="16" creationId="{00000000-0000-0000-0000-000000000000}"/>
          </ac:spMkLst>
        </pc:spChg>
        <pc:spChg chg="mod">
          <ac:chgData name="Deonne Anderson" userId="d586649c-e3b0-4b48-9123-0046cb4947e7" providerId="ADAL" clId="{0302D381-47E7-4D8B-9EAF-72463E78CC70}" dt="2025-10-12T03:44:40.239" v="696" actId="1076"/>
          <ac:spMkLst>
            <pc:docMk/>
            <pc:sldMk cId="0" sldId="314"/>
            <ac:spMk id="20" creationId="{313CE4B2-386F-D02F-8C18-D03ADDD4CD41}"/>
          </ac:spMkLst>
        </pc:spChg>
        <pc:spChg chg="add mod">
          <ac:chgData name="Deonne Anderson" userId="d586649c-e3b0-4b48-9123-0046cb4947e7" providerId="ADAL" clId="{0302D381-47E7-4D8B-9EAF-72463E78CC70}" dt="2025-10-12T03:42:03.795" v="665" actId="1076"/>
          <ac:spMkLst>
            <pc:docMk/>
            <pc:sldMk cId="0" sldId="314"/>
            <ac:spMk id="21" creationId="{CF015DB9-1B88-48E3-B218-A05134A1A8A4}"/>
          </ac:spMkLst>
        </pc:spChg>
        <pc:spChg chg="add del mod">
          <ac:chgData name="Deonne Anderson" userId="d586649c-e3b0-4b48-9123-0046cb4947e7" providerId="ADAL" clId="{0302D381-47E7-4D8B-9EAF-72463E78CC70}" dt="2025-10-12T03:41:14.045" v="645" actId="478"/>
          <ac:spMkLst>
            <pc:docMk/>
            <pc:sldMk cId="0" sldId="314"/>
            <ac:spMk id="22" creationId="{C1E747B0-5ABD-417D-973E-4605BBE384DB}"/>
          </ac:spMkLst>
        </pc:spChg>
        <pc:spChg chg="add del mod">
          <ac:chgData name="Deonne Anderson" userId="d586649c-e3b0-4b48-9123-0046cb4947e7" providerId="ADAL" clId="{0302D381-47E7-4D8B-9EAF-72463E78CC70}" dt="2025-10-12T03:41:23.437" v="650" actId="478"/>
          <ac:spMkLst>
            <pc:docMk/>
            <pc:sldMk cId="0" sldId="314"/>
            <ac:spMk id="23" creationId="{6E97A228-874F-4ADD-A2F0-4788C623F1D2}"/>
          </ac:spMkLst>
        </pc:spChg>
        <pc:spChg chg="add del mod">
          <ac:chgData name="Deonne Anderson" userId="d586649c-e3b0-4b48-9123-0046cb4947e7" providerId="ADAL" clId="{0302D381-47E7-4D8B-9EAF-72463E78CC70}" dt="2025-10-12T03:41:25.192" v="651" actId="478"/>
          <ac:spMkLst>
            <pc:docMk/>
            <pc:sldMk cId="0" sldId="314"/>
            <ac:spMk id="24" creationId="{D00C7A01-FD87-4CCB-8848-A16EC16BE729}"/>
          </ac:spMkLst>
        </pc:spChg>
        <pc:grpChg chg="mod">
          <ac:chgData name="Deonne Anderson" userId="d586649c-e3b0-4b48-9123-0046cb4947e7" providerId="ADAL" clId="{0302D381-47E7-4D8B-9EAF-72463E78CC70}" dt="2025-10-12T03:45:00.009" v="703" actId="14100"/>
          <ac:grpSpMkLst>
            <pc:docMk/>
            <pc:sldMk cId="0" sldId="314"/>
            <ac:grpSpMk id="2" creationId="{00000000-0000-0000-0000-000000000000}"/>
          </ac:grpSpMkLst>
        </pc:grpChg>
        <pc:grpChg chg="mod">
          <ac:chgData name="Deonne Anderson" userId="d586649c-e3b0-4b48-9123-0046cb4947e7" providerId="ADAL" clId="{0302D381-47E7-4D8B-9EAF-72463E78CC70}" dt="2025-10-12T03:44:43.847" v="697" actId="14100"/>
          <ac:grpSpMkLst>
            <pc:docMk/>
            <pc:sldMk cId="0" sldId="314"/>
            <ac:grpSpMk id="7" creationId="{F8EBDC8E-9C9F-D7FC-36F4-AD6657782E43}"/>
          </ac:grpSpMkLst>
        </pc:grpChg>
        <pc:grpChg chg="del">
          <ac:chgData name="Deonne Anderson" userId="d586649c-e3b0-4b48-9123-0046cb4947e7" providerId="ADAL" clId="{0302D381-47E7-4D8B-9EAF-72463E78CC70}" dt="2025-10-12T03:40:25.847" v="637" actId="478"/>
          <ac:grpSpMkLst>
            <pc:docMk/>
            <pc:sldMk cId="0" sldId="314"/>
            <ac:grpSpMk id="11" creationId="{00000000-0000-0000-0000-000000000000}"/>
          </ac:grpSpMkLst>
        </pc:grpChg>
      </pc:sldChg>
      <pc:sldChg chg="modSp">
        <pc:chgData name="Deonne Anderson" userId="d586649c-e3b0-4b48-9123-0046cb4947e7" providerId="ADAL" clId="{0302D381-47E7-4D8B-9EAF-72463E78CC70}" dt="2025-10-12T03:45:22.344" v="708" actId="1076"/>
        <pc:sldMkLst>
          <pc:docMk/>
          <pc:sldMk cId="0" sldId="315"/>
        </pc:sldMkLst>
        <pc:spChg chg="mod">
          <ac:chgData name="Deonne Anderson" userId="d586649c-e3b0-4b48-9123-0046cb4947e7" providerId="ADAL" clId="{0302D381-47E7-4D8B-9EAF-72463E78CC70}" dt="2025-10-12T03:45:22.344" v="708" actId="1076"/>
          <ac:spMkLst>
            <pc:docMk/>
            <pc:sldMk cId="0" sldId="315"/>
            <ac:spMk id="2" creationId="{00000000-0000-0000-0000-000000000000}"/>
          </ac:spMkLst>
        </pc:spChg>
        <pc:spChg chg="mod">
          <ac:chgData name="Deonne Anderson" userId="d586649c-e3b0-4b48-9123-0046cb4947e7" providerId="ADAL" clId="{0302D381-47E7-4D8B-9EAF-72463E78CC70}" dt="2025-10-12T01:55:37.744" v="12" actId="27636"/>
          <ac:spMkLst>
            <pc:docMk/>
            <pc:sldMk cId="0" sldId="315"/>
            <ac:spMk id="3" creationId="{00000000-0000-0000-0000-000000000000}"/>
          </ac:spMkLst>
        </pc:spChg>
      </pc:sldChg>
      <pc:sldChg chg="modSp">
        <pc:chgData name="Deonne Anderson" userId="d586649c-e3b0-4b48-9123-0046cb4947e7" providerId="ADAL" clId="{0302D381-47E7-4D8B-9EAF-72463E78CC70}" dt="2025-10-12T03:45:39.162" v="712" actId="1076"/>
        <pc:sldMkLst>
          <pc:docMk/>
          <pc:sldMk cId="0" sldId="316"/>
        </pc:sldMkLst>
        <pc:spChg chg="mod">
          <ac:chgData name="Deonne Anderson" userId="d586649c-e3b0-4b48-9123-0046cb4947e7" providerId="ADAL" clId="{0302D381-47E7-4D8B-9EAF-72463E78CC70}" dt="2025-10-12T03:45:39.162" v="712" actId="1076"/>
          <ac:spMkLst>
            <pc:docMk/>
            <pc:sldMk cId="0" sldId="316"/>
            <ac:spMk id="2" creationId="{00000000-0000-0000-0000-000000000000}"/>
          </ac:spMkLst>
        </pc:spChg>
        <pc:spChg chg="mod">
          <ac:chgData name="Deonne Anderson" userId="d586649c-e3b0-4b48-9123-0046cb4947e7" providerId="ADAL" clId="{0302D381-47E7-4D8B-9EAF-72463E78CC70}" dt="2025-10-12T01:55:37.761" v="13" actId="27636"/>
          <ac:spMkLst>
            <pc:docMk/>
            <pc:sldMk cId="0" sldId="316"/>
            <ac:spMk id="3" creationId="{00000000-0000-0000-0000-000000000000}"/>
          </ac:spMkLst>
        </pc:spChg>
      </pc:sldChg>
      <pc:sldChg chg="addSp delSp modSp">
        <pc:chgData name="Deonne Anderson" userId="d586649c-e3b0-4b48-9123-0046cb4947e7" providerId="ADAL" clId="{0302D381-47E7-4D8B-9EAF-72463E78CC70}" dt="2025-10-12T04:23:25.644" v="907" actId="1076"/>
        <pc:sldMkLst>
          <pc:docMk/>
          <pc:sldMk cId="0" sldId="319"/>
        </pc:sldMkLst>
        <pc:spChg chg="mod">
          <ac:chgData name="Deonne Anderson" userId="d586649c-e3b0-4b48-9123-0046cb4947e7" providerId="ADAL" clId="{0302D381-47E7-4D8B-9EAF-72463E78CC70}" dt="2025-10-12T04:23:18.354" v="906" actId="404"/>
          <ac:spMkLst>
            <pc:docMk/>
            <pc:sldMk cId="0" sldId="319"/>
            <ac:spMk id="2" creationId="{00000000-0000-0000-0000-000000000000}"/>
          </ac:spMkLst>
        </pc:spChg>
        <pc:spChg chg="mod">
          <ac:chgData name="Deonne Anderson" userId="d586649c-e3b0-4b48-9123-0046cb4947e7" providerId="ADAL" clId="{0302D381-47E7-4D8B-9EAF-72463E78CC70}" dt="2025-10-12T02:47:32.452" v="366" actId="1076"/>
          <ac:spMkLst>
            <pc:docMk/>
            <pc:sldMk cId="0" sldId="319"/>
            <ac:spMk id="3" creationId="{604FB948-CBAE-3801-245F-58221AF99371}"/>
          </ac:spMkLst>
        </pc:spChg>
        <pc:spChg chg="mod">
          <ac:chgData name="Deonne Anderson" userId="d586649c-e3b0-4b48-9123-0046cb4947e7" providerId="ADAL" clId="{0302D381-47E7-4D8B-9EAF-72463E78CC70}" dt="2025-10-12T04:22:56.015" v="899" actId="27636"/>
          <ac:spMkLst>
            <pc:docMk/>
            <pc:sldMk cId="0" sldId="319"/>
            <ac:spMk id="4" creationId="{E1E57192-BD86-5C37-9700-38762505713F}"/>
          </ac:spMkLst>
        </pc:spChg>
        <pc:spChg chg="add del mod">
          <ac:chgData name="Deonne Anderson" userId="d586649c-e3b0-4b48-9123-0046cb4947e7" providerId="ADAL" clId="{0302D381-47E7-4D8B-9EAF-72463E78CC70}" dt="2025-10-12T02:46:12.897" v="350"/>
          <ac:spMkLst>
            <pc:docMk/>
            <pc:sldMk cId="0" sldId="319"/>
            <ac:spMk id="5" creationId="{6289D51D-2542-4537-A2F1-D595DA177401}"/>
          </ac:spMkLst>
        </pc:spChg>
        <pc:spChg chg="add del mod">
          <ac:chgData name="Deonne Anderson" userId="d586649c-e3b0-4b48-9123-0046cb4947e7" providerId="ADAL" clId="{0302D381-47E7-4D8B-9EAF-72463E78CC70}" dt="2025-10-12T02:46:12.897" v="350"/>
          <ac:spMkLst>
            <pc:docMk/>
            <pc:sldMk cId="0" sldId="319"/>
            <ac:spMk id="7" creationId="{E774B05D-B800-4BD6-9E38-1F8E877A1FC9}"/>
          </ac:spMkLst>
        </pc:spChg>
        <pc:picChg chg="mod">
          <ac:chgData name="Deonne Anderson" userId="d586649c-e3b0-4b48-9123-0046cb4947e7" providerId="ADAL" clId="{0302D381-47E7-4D8B-9EAF-72463E78CC70}" dt="2025-10-12T04:23:25.644" v="907" actId="1076"/>
          <ac:picMkLst>
            <pc:docMk/>
            <pc:sldMk cId="0" sldId="319"/>
            <ac:picMk id="6" creationId="{99C6CCF9-0922-3716-A344-DCF443904AF8}"/>
          </ac:picMkLst>
        </pc:picChg>
      </pc:sldChg>
      <pc:sldChg chg="modSp">
        <pc:chgData name="Deonne Anderson" userId="d586649c-e3b0-4b48-9123-0046cb4947e7" providerId="ADAL" clId="{0302D381-47E7-4D8B-9EAF-72463E78CC70}" dt="2025-10-12T02:48:32.428" v="375" actId="14100"/>
        <pc:sldMkLst>
          <pc:docMk/>
          <pc:sldMk cId="0" sldId="320"/>
        </pc:sldMkLst>
        <pc:picChg chg="mod">
          <ac:chgData name="Deonne Anderson" userId="d586649c-e3b0-4b48-9123-0046cb4947e7" providerId="ADAL" clId="{0302D381-47E7-4D8B-9EAF-72463E78CC70}" dt="2025-10-12T02:48:25.747" v="373" actId="1076"/>
          <ac:picMkLst>
            <pc:docMk/>
            <pc:sldMk cId="0" sldId="320"/>
            <ac:picMk id="4" creationId="{C8A36D80-E416-8427-060B-31166497E802}"/>
          </ac:picMkLst>
        </pc:picChg>
        <pc:picChg chg="mod">
          <ac:chgData name="Deonne Anderson" userId="d586649c-e3b0-4b48-9123-0046cb4947e7" providerId="ADAL" clId="{0302D381-47E7-4D8B-9EAF-72463E78CC70}" dt="2025-10-12T02:48:32.428" v="375" actId="14100"/>
          <ac:picMkLst>
            <pc:docMk/>
            <pc:sldMk cId="0" sldId="320"/>
            <ac:picMk id="13" creationId="{A6FA2C92-EF5A-EDC0-2E7C-A06BB0764BD9}"/>
          </ac:picMkLst>
        </pc:picChg>
      </pc:sldChg>
      <pc:sldChg chg="delSp modSp setBg delDesignElem">
        <pc:chgData name="Deonne Anderson" userId="d586649c-e3b0-4b48-9123-0046cb4947e7" providerId="ADAL" clId="{0302D381-47E7-4D8B-9EAF-72463E78CC70}" dt="2025-10-12T02:45:43.250" v="348"/>
        <pc:sldMkLst>
          <pc:docMk/>
          <pc:sldMk cId="1047144027" sldId="322"/>
        </pc:sldMkLst>
        <pc:spChg chg="del">
          <ac:chgData name="Deonne Anderson" userId="d586649c-e3b0-4b48-9123-0046cb4947e7" providerId="ADAL" clId="{0302D381-47E7-4D8B-9EAF-72463E78CC70}" dt="2025-10-12T01:55:36.987" v="5"/>
          <ac:spMkLst>
            <pc:docMk/>
            <pc:sldMk cId="1047144027" sldId="322"/>
            <ac:spMk id="12" creationId="{F3060C83-F051-4F0E-ABAD-AA0DFC48B218}"/>
          </ac:spMkLst>
        </pc:spChg>
        <pc:spChg chg="del">
          <ac:chgData name="Deonne Anderson" userId="d586649c-e3b0-4b48-9123-0046cb4947e7" providerId="ADAL" clId="{0302D381-47E7-4D8B-9EAF-72463E78CC70}" dt="2025-10-12T01:55:36.987" v="5"/>
          <ac:spMkLst>
            <pc:docMk/>
            <pc:sldMk cId="1047144027" sldId="322"/>
            <ac:spMk id="14" creationId="{83C98ABE-055B-441F-B07E-44F97F083C39}"/>
          </ac:spMkLst>
        </pc:spChg>
        <pc:spChg chg="del">
          <ac:chgData name="Deonne Anderson" userId="d586649c-e3b0-4b48-9123-0046cb4947e7" providerId="ADAL" clId="{0302D381-47E7-4D8B-9EAF-72463E78CC70}" dt="2025-10-12T01:55:36.987" v="5"/>
          <ac:spMkLst>
            <pc:docMk/>
            <pc:sldMk cId="1047144027" sldId="322"/>
            <ac:spMk id="16" creationId="{29FDB030-9B49-4CED-8CCD-4D99382388AC}"/>
          </ac:spMkLst>
        </pc:spChg>
        <pc:spChg chg="del">
          <ac:chgData name="Deonne Anderson" userId="d586649c-e3b0-4b48-9123-0046cb4947e7" providerId="ADAL" clId="{0302D381-47E7-4D8B-9EAF-72463E78CC70}" dt="2025-10-12T01:55:36.987" v="5"/>
          <ac:spMkLst>
            <pc:docMk/>
            <pc:sldMk cId="1047144027" sldId="322"/>
            <ac:spMk id="18" creationId="{3783CA14-24A1-485C-8B30-D6A5D87987AD}"/>
          </ac:spMkLst>
        </pc:spChg>
        <pc:spChg chg="del">
          <ac:chgData name="Deonne Anderson" userId="d586649c-e3b0-4b48-9123-0046cb4947e7" providerId="ADAL" clId="{0302D381-47E7-4D8B-9EAF-72463E78CC70}" dt="2025-10-12T01:55:36.987" v="5"/>
          <ac:spMkLst>
            <pc:docMk/>
            <pc:sldMk cId="1047144027" sldId="322"/>
            <ac:spMk id="20" creationId="{9A97C86A-04D6-40F7-AE84-31AB43E6A846}"/>
          </ac:spMkLst>
        </pc:spChg>
        <pc:spChg chg="del">
          <ac:chgData name="Deonne Anderson" userId="d586649c-e3b0-4b48-9123-0046cb4947e7" providerId="ADAL" clId="{0302D381-47E7-4D8B-9EAF-72463E78CC70}" dt="2025-10-12T01:55:36.987" v="5"/>
          <ac:spMkLst>
            <pc:docMk/>
            <pc:sldMk cId="1047144027" sldId="322"/>
            <ac:spMk id="22" creationId="{FF9F2414-84E8-453E-B1F3-389FDE8192D9}"/>
          </ac:spMkLst>
        </pc:spChg>
        <pc:spChg chg="del">
          <ac:chgData name="Deonne Anderson" userId="d586649c-e3b0-4b48-9123-0046cb4947e7" providerId="ADAL" clId="{0302D381-47E7-4D8B-9EAF-72463E78CC70}" dt="2025-10-12T01:55:36.987" v="5"/>
          <ac:spMkLst>
            <pc:docMk/>
            <pc:sldMk cId="1047144027" sldId="322"/>
            <ac:spMk id="24" creationId="{3ECA69A1-7536-43AC-85EF-C7106179F5ED}"/>
          </ac:spMkLst>
        </pc:spChg>
        <pc:picChg chg="mod">
          <ac:chgData name="Deonne Anderson" userId="d586649c-e3b0-4b48-9123-0046cb4947e7" providerId="ADAL" clId="{0302D381-47E7-4D8B-9EAF-72463E78CC70}" dt="2025-10-12T02:37:04.904" v="338" actId="1076"/>
          <ac:picMkLst>
            <pc:docMk/>
            <pc:sldMk cId="1047144027" sldId="322"/>
            <ac:picMk id="7" creationId="{F8ADE37B-D611-A747-8D0D-296ABE65D7E8}"/>
          </ac:picMkLst>
        </pc:picChg>
      </pc:sldChg>
      <pc:sldChg chg="addSp delSp modSp mod setBg delDesignElem">
        <pc:chgData name="Deonne Anderson" userId="d586649c-e3b0-4b48-9123-0046cb4947e7" providerId="ADAL" clId="{0302D381-47E7-4D8B-9EAF-72463E78CC70}" dt="2025-10-12T03:49:57.034" v="739" actId="478"/>
        <pc:sldMkLst>
          <pc:docMk/>
          <pc:sldMk cId="4242003441" sldId="324"/>
        </pc:sldMkLst>
        <pc:spChg chg="mod">
          <ac:chgData name="Deonne Anderson" userId="d586649c-e3b0-4b48-9123-0046cb4947e7" providerId="ADAL" clId="{0302D381-47E7-4D8B-9EAF-72463E78CC70}" dt="2025-10-12T03:49:48.208" v="735" actId="26606"/>
          <ac:spMkLst>
            <pc:docMk/>
            <pc:sldMk cId="4242003441" sldId="324"/>
            <ac:spMk id="2" creationId="{FD19E486-5DAA-6B8A-76FC-480C33A50460}"/>
          </ac:spMkLst>
        </pc:spChg>
        <pc:spChg chg="del mod">
          <ac:chgData name="Deonne Anderson" userId="d586649c-e3b0-4b48-9123-0046cb4947e7" providerId="ADAL" clId="{0302D381-47E7-4D8B-9EAF-72463E78CC70}" dt="2025-10-12T03:49:48.208" v="735" actId="26606"/>
          <ac:spMkLst>
            <pc:docMk/>
            <pc:sldMk cId="4242003441" sldId="324"/>
            <ac:spMk id="3" creationId="{96FE034F-EC56-EA68-B843-314AE484B4BF}"/>
          </ac:spMkLst>
        </pc:spChg>
        <pc:spChg chg="add del mod">
          <ac:chgData name="Deonne Anderson" userId="d586649c-e3b0-4b48-9123-0046cb4947e7" providerId="ADAL" clId="{0302D381-47E7-4D8B-9EAF-72463E78CC70}" dt="2025-10-12T03:49:33.462" v="733" actId="478"/>
          <ac:spMkLst>
            <pc:docMk/>
            <pc:sldMk cId="4242003441" sldId="324"/>
            <ac:spMk id="4" creationId="{69584DC1-4AE8-4881-BFE5-24F4628ABE00}"/>
          </ac:spMkLst>
        </pc:spChg>
        <pc:spChg chg="add del mod">
          <ac:chgData name="Deonne Anderson" userId="d586649c-e3b0-4b48-9123-0046cb4947e7" providerId="ADAL" clId="{0302D381-47E7-4D8B-9EAF-72463E78CC70}" dt="2025-10-12T03:49:36.536" v="734" actId="478"/>
          <ac:spMkLst>
            <pc:docMk/>
            <pc:sldMk cId="4242003441" sldId="324"/>
            <ac:spMk id="5" creationId="{92D36F2E-8160-4AA8-9B2A-611C824FC3D9}"/>
          </ac:spMkLst>
        </pc:spChg>
        <pc:spChg chg="add del mod">
          <ac:chgData name="Deonne Anderson" userId="d586649c-e3b0-4b48-9123-0046cb4947e7" providerId="ADAL" clId="{0302D381-47E7-4D8B-9EAF-72463E78CC70}" dt="2025-10-12T03:49:55.816" v="738" actId="478"/>
          <ac:spMkLst>
            <pc:docMk/>
            <pc:sldMk cId="4242003441" sldId="324"/>
            <ac:spMk id="7" creationId="{22E0C520-7827-42F9-951D-F193C81FEE55}"/>
          </ac:spMkLst>
        </pc:spChg>
        <pc:spChg chg="add del mod">
          <ac:chgData name="Deonne Anderson" userId="d586649c-e3b0-4b48-9123-0046cb4947e7" providerId="ADAL" clId="{0302D381-47E7-4D8B-9EAF-72463E78CC70}" dt="2025-10-12T03:49:57.034" v="739" actId="478"/>
          <ac:spMkLst>
            <pc:docMk/>
            <pc:sldMk cId="4242003441" sldId="324"/>
            <ac:spMk id="8" creationId="{5EE9B916-89B8-4C04-93BE-A606917C5BFB}"/>
          </ac:spMkLst>
        </pc:spChg>
        <pc:spChg chg="add del">
          <ac:chgData name="Deonne Anderson" userId="d586649c-e3b0-4b48-9123-0046cb4947e7" providerId="ADAL" clId="{0302D381-47E7-4D8B-9EAF-72463E78CC70}" dt="2025-10-12T03:49:52.525" v="737"/>
          <ac:spMkLst>
            <pc:docMk/>
            <pc:sldMk cId="4242003441" sldId="324"/>
            <ac:spMk id="68" creationId="{4080BC15-6F3E-4EDC-BB73-20706F743138}"/>
          </ac:spMkLst>
        </pc:spChg>
        <pc:spChg chg="add del">
          <ac:chgData name="Deonne Anderson" userId="d586649c-e3b0-4b48-9123-0046cb4947e7" providerId="ADAL" clId="{0302D381-47E7-4D8B-9EAF-72463E78CC70}" dt="2025-10-12T03:49:52.525" v="737"/>
          <ac:spMkLst>
            <pc:docMk/>
            <pc:sldMk cId="4242003441" sldId="324"/>
            <ac:spMk id="70" creationId="{E4E336B8-243A-49D9-9876-4BF3A08D3A8A}"/>
          </ac:spMkLst>
        </pc:spChg>
        <pc:spChg chg="add del">
          <ac:chgData name="Deonne Anderson" userId="d586649c-e3b0-4b48-9123-0046cb4947e7" providerId="ADAL" clId="{0302D381-47E7-4D8B-9EAF-72463E78CC70}" dt="2025-10-12T03:49:52.525" v="737"/>
          <ac:spMkLst>
            <pc:docMk/>
            <pc:sldMk cId="4242003441" sldId="324"/>
            <ac:spMk id="72" creationId="{05F36030-F60E-436E-81FE-74DD0776DB7F}"/>
          </ac:spMkLst>
        </pc:spChg>
        <pc:spChg chg="add del">
          <ac:chgData name="Deonne Anderson" userId="d586649c-e3b0-4b48-9123-0046cb4947e7" providerId="ADAL" clId="{0302D381-47E7-4D8B-9EAF-72463E78CC70}" dt="2025-10-12T03:49:52.525" v="737"/>
          <ac:spMkLst>
            <pc:docMk/>
            <pc:sldMk cId="4242003441" sldId="324"/>
            <ac:spMk id="74" creationId="{800D5F55-AC8B-4C26-ABB0-D8D609EC4643}"/>
          </ac:spMkLst>
        </pc:spChg>
        <pc:spChg chg="add del">
          <ac:chgData name="Deonne Anderson" userId="d586649c-e3b0-4b48-9123-0046cb4947e7" providerId="ADAL" clId="{0302D381-47E7-4D8B-9EAF-72463E78CC70}" dt="2025-10-12T03:49:52.525" v="737"/>
          <ac:spMkLst>
            <pc:docMk/>
            <pc:sldMk cId="4242003441" sldId="324"/>
            <ac:spMk id="76" creationId="{2DF0B83D-C899-44CA-9B54-A9C57E8EB386}"/>
          </ac:spMkLst>
        </pc:spChg>
        <pc:spChg chg="add del">
          <ac:chgData name="Deonne Anderson" userId="d586649c-e3b0-4b48-9123-0046cb4947e7" providerId="ADAL" clId="{0302D381-47E7-4D8B-9EAF-72463E78CC70}" dt="2025-10-12T03:49:52.525" v="737"/>
          <ac:spMkLst>
            <pc:docMk/>
            <pc:sldMk cId="4242003441" sldId="324"/>
            <ac:spMk id="78" creationId="{E16B2E5A-8EC8-4C56-AB77-380486FDF026}"/>
          </ac:spMkLst>
        </pc:spChg>
        <pc:spChg chg="add del">
          <ac:chgData name="Deonne Anderson" userId="d586649c-e3b0-4b48-9123-0046cb4947e7" providerId="ADAL" clId="{0302D381-47E7-4D8B-9EAF-72463E78CC70}" dt="2025-10-12T03:49:52.525" v="737"/>
          <ac:spMkLst>
            <pc:docMk/>
            <pc:sldMk cId="4242003441" sldId="324"/>
            <ac:spMk id="80" creationId="{C87A69CB-2620-4628-9781-88BD40636FCA}"/>
          </ac:spMkLst>
        </pc:spChg>
        <pc:spChg chg="add del">
          <ac:chgData name="Deonne Anderson" userId="d586649c-e3b0-4b48-9123-0046cb4947e7" providerId="ADAL" clId="{0302D381-47E7-4D8B-9EAF-72463E78CC70}" dt="2025-10-12T03:49:52.525" v="737"/>
          <ac:spMkLst>
            <pc:docMk/>
            <pc:sldMk cId="4242003441" sldId="324"/>
            <ac:spMk id="82" creationId="{CABAB4BD-890F-4563-A5CA-536788B1E972}"/>
          </ac:spMkLst>
        </pc:spChg>
        <pc:spChg chg="add del">
          <ac:chgData name="Deonne Anderson" userId="d586649c-e3b0-4b48-9123-0046cb4947e7" providerId="ADAL" clId="{0302D381-47E7-4D8B-9EAF-72463E78CC70}" dt="2025-10-12T03:49:52.525" v="737"/>
          <ac:spMkLst>
            <pc:docMk/>
            <pc:sldMk cId="4242003441" sldId="324"/>
            <ac:spMk id="84" creationId="{24690199-C217-4DCB-9B31-1A45649B0BDA}"/>
          </ac:spMkLst>
        </pc:spChg>
        <pc:spChg chg="add del">
          <ac:chgData name="Deonne Anderson" userId="d586649c-e3b0-4b48-9123-0046cb4947e7" providerId="ADAL" clId="{0302D381-47E7-4D8B-9EAF-72463E78CC70}" dt="2025-10-12T03:49:52.525" v="737"/>
          <ac:spMkLst>
            <pc:docMk/>
            <pc:sldMk cId="4242003441" sldId="324"/>
            <ac:spMk id="86" creationId="{77F70717-3071-4962-8A7C-F9A58151CF98}"/>
          </ac:spMkLst>
        </pc:spChg>
        <pc:spChg chg="add del">
          <ac:chgData name="Deonne Anderson" userId="d586649c-e3b0-4b48-9123-0046cb4947e7" providerId="ADAL" clId="{0302D381-47E7-4D8B-9EAF-72463E78CC70}" dt="2025-10-12T03:49:52.525" v="737"/>
          <ac:spMkLst>
            <pc:docMk/>
            <pc:sldMk cId="4242003441" sldId="324"/>
            <ac:spMk id="88" creationId="{9E870E95-FCD6-4158-861A-5CEC896F525D}"/>
          </ac:spMkLst>
        </pc:spChg>
        <pc:spChg chg="add del">
          <ac:chgData name="Deonne Anderson" userId="d586649c-e3b0-4b48-9123-0046cb4947e7" providerId="ADAL" clId="{0302D381-47E7-4D8B-9EAF-72463E78CC70}" dt="2025-10-12T03:49:52.525" v="737"/>
          <ac:spMkLst>
            <pc:docMk/>
            <pc:sldMk cId="4242003441" sldId="324"/>
            <ac:spMk id="90" creationId="{6E01758F-8AEC-4155-B791-2A8CB8A48200}"/>
          </ac:spMkLst>
        </pc:spChg>
        <pc:spChg chg="add del">
          <ac:chgData name="Deonne Anderson" userId="d586649c-e3b0-4b48-9123-0046cb4947e7" providerId="ADAL" clId="{0302D381-47E7-4D8B-9EAF-72463E78CC70}" dt="2025-10-12T03:49:52.525" v="737"/>
          <ac:spMkLst>
            <pc:docMk/>
            <pc:sldMk cId="4242003441" sldId="324"/>
            <ac:spMk id="92" creationId="{8379C6B3-49BE-4333-B322-AF02BBB41C1E}"/>
          </ac:spMkLst>
        </pc:spChg>
        <pc:spChg chg="add del">
          <ac:chgData name="Deonne Anderson" userId="d586649c-e3b0-4b48-9123-0046cb4947e7" providerId="ADAL" clId="{0302D381-47E7-4D8B-9EAF-72463E78CC70}" dt="2025-10-12T03:49:52.525" v="737"/>
          <ac:spMkLst>
            <pc:docMk/>
            <pc:sldMk cId="4242003441" sldId="324"/>
            <ac:spMk id="94" creationId="{6D7188E6-F4DA-4486-938D-F45FE01A2631}"/>
          </ac:spMkLst>
        </pc:spChg>
        <pc:spChg chg="add del">
          <ac:chgData name="Deonne Anderson" userId="d586649c-e3b0-4b48-9123-0046cb4947e7" providerId="ADAL" clId="{0302D381-47E7-4D8B-9EAF-72463E78CC70}" dt="2025-10-12T03:49:52.525" v="737"/>
          <ac:spMkLst>
            <pc:docMk/>
            <pc:sldMk cId="4242003441" sldId="324"/>
            <ac:spMk id="96" creationId="{CD22207C-B504-40B2-A1EB-2DC9B81625A7}"/>
          </ac:spMkLst>
        </pc:spChg>
        <pc:spChg chg="add del">
          <ac:chgData name="Deonne Anderson" userId="d586649c-e3b0-4b48-9123-0046cb4947e7" providerId="ADAL" clId="{0302D381-47E7-4D8B-9EAF-72463E78CC70}" dt="2025-10-12T03:49:52.525" v="737"/>
          <ac:spMkLst>
            <pc:docMk/>
            <pc:sldMk cId="4242003441" sldId="324"/>
            <ac:spMk id="98" creationId="{0FBC38BC-DE18-4960-A9D4-F24C6F60C017}"/>
          </ac:spMkLst>
        </pc:spChg>
        <pc:spChg chg="add del">
          <ac:chgData name="Deonne Anderson" userId="d586649c-e3b0-4b48-9123-0046cb4947e7" providerId="ADAL" clId="{0302D381-47E7-4D8B-9EAF-72463E78CC70}" dt="2025-10-12T03:49:52.525" v="737"/>
          <ac:spMkLst>
            <pc:docMk/>
            <pc:sldMk cId="4242003441" sldId="324"/>
            <ac:spMk id="100" creationId="{BC872037-D6F5-4CE7-A090-32A977A79F34}"/>
          </ac:spMkLst>
        </pc:spChg>
        <pc:spChg chg="add del">
          <ac:chgData name="Deonne Anderson" userId="d586649c-e3b0-4b48-9123-0046cb4947e7" providerId="ADAL" clId="{0302D381-47E7-4D8B-9EAF-72463E78CC70}" dt="2025-10-12T03:49:52.525" v="737"/>
          <ac:spMkLst>
            <pc:docMk/>
            <pc:sldMk cId="4242003441" sldId="324"/>
            <ac:spMk id="102" creationId="{D3C4B45C-266A-45BF-98FA-CA5409C46209}"/>
          </ac:spMkLst>
        </pc:spChg>
        <pc:spChg chg="add del">
          <ac:chgData name="Deonne Anderson" userId="d586649c-e3b0-4b48-9123-0046cb4947e7" providerId="ADAL" clId="{0302D381-47E7-4D8B-9EAF-72463E78CC70}" dt="2025-10-12T03:49:52.525" v="737"/>
          <ac:spMkLst>
            <pc:docMk/>
            <pc:sldMk cId="4242003441" sldId="324"/>
            <ac:spMk id="104" creationId="{76909582-A285-4EA4-AE72-9DBF0D5659D3}"/>
          </ac:spMkLst>
        </pc:spChg>
        <pc:spChg chg="add del">
          <ac:chgData name="Deonne Anderson" userId="d586649c-e3b0-4b48-9123-0046cb4947e7" providerId="ADAL" clId="{0302D381-47E7-4D8B-9EAF-72463E78CC70}" dt="2025-10-12T03:49:52.525" v="737"/>
          <ac:spMkLst>
            <pc:docMk/>
            <pc:sldMk cId="4242003441" sldId="324"/>
            <ac:spMk id="106" creationId="{A620CFBF-D373-4BA6-BE41-62B50B94578C}"/>
          </ac:spMkLst>
        </pc:spChg>
        <pc:spChg chg="add del">
          <ac:chgData name="Deonne Anderson" userId="d586649c-e3b0-4b48-9123-0046cb4947e7" providerId="ADAL" clId="{0302D381-47E7-4D8B-9EAF-72463E78CC70}" dt="2025-10-12T03:49:52.525" v="737"/>
          <ac:spMkLst>
            <pc:docMk/>
            <pc:sldMk cId="4242003441" sldId="324"/>
            <ac:spMk id="108" creationId="{700BC7B2-0C3D-459F-92C1-3605AA3F092D}"/>
          </ac:spMkLst>
        </pc:spChg>
        <pc:spChg chg="add del">
          <ac:chgData name="Deonne Anderson" userId="d586649c-e3b0-4b48-9123-0046cb4947e7" providerId="ADAL" clId="{0302D381-47E7-4D8B-9EAF-72463E78CC70}" dt="2025-10-12T03:49:52.525" v="737"/>
          <ac:spMkLst>
            <pc:docMk/>
            <pc:sldMk cId="4242003441" sldId="324"/>
            <ac:spMk id="110" creationId="{24F4B005-B785-4A57-9E5A-82D85F00DA39}"/>
          </ac:spMkLst>
        </pc:spChg>
        <pc:spChg chg="add del">
          <ac:chgData name="Deonne Anderson" userId="d586649c-e3b0-4b48-9123-0046cb4947e7" providerId="ADAL" clId="{0302D381-47E7-4D8B-9EAF-72463E78CC70}" dt="2025-10-12T03:49:52.525" v="737"/>
          <ac:spMkLst>
            <pc:docMk/>
            <pc:sldMk cId="4242003441" sldId="324"/>
            <ac:spMk id="112" creationId="{196ED9B6-969E-4AC4-ACD0-95A421BAB391}"/>
          </ac:spMkLst>
        </pc:spChg>
        <pc:spChg chg="add del">
          <ac:chgData name="Deonne Anderson" userId="d586649c-e3b0-4b48-9123-0046cb4947e7" providerId="ADAL" clId="{0302D381-47E7-4D8B-9EAF-72463E78CC70}" dt="2025-10-12T03:49:52.525" v="737"/>
          <ac:spMkLst>
            <pc:docMk/>
            <pc:sldMk cId="4242003441" sldId="324"/>
            <ac:spMk id="114" creationId="{E317ADBB-3E4F-42D2-B7F2-A15924AD500C}"/>
          </ac:spMkLst>
        </pc:spChg>
        <pc:spChg chg="add del">
          <ac:chgData name="Deonne Anderson" userId="d586649c-e3b0-4b48-9123-0046cb4947e7" providerId="ADAL" clId="{0302D381-47E7-4D8B-9EAF-72463E78CC70}" dt="2025-10-12T03:49:52.525" v="737"/>
          <ac:spMkLst>
            <pc:docMk/>
            <pc:sldMk cId="4242003441" sldId="324"/>
            <ac:spMk id="116" creationId="{2E9B2055-E384-472D-91D3-74775CDA167C}"/>
          </ac:spMkLst>
        </pc:spChg>
        <pc:spChg chg="add del">
          <ac:chgData name="Deonne Anderson" userId="d586649c-e3b0-4b48-9123-0046cb4947e7" providerId="ADAL" clId="{0302D381-47E7-4D8B-9EAF-72463E78CC70}" dt="2025-10-12T03:49:52.525" v="737"/>
          <ac:spMkLst>
            <pc:docMk/>
            <pc:sldMk cId="4242003441" sldId="324"/>
            <ac:spMk id="118" creationId="{1F8EFF99-76BF-4F9B-ADAA-B8D310153B74}"/>
          </ac:spMkLst>
        </pc:spChg>
        <pc:spChg chg="add del">
          <ac:chgData name="Deonne Anderson" userId="d586649c-e3b0-4b48-9123-0046cb4947e7" providerId="ADAL" clId="{0302D381-47E7-4D8B-9EAF-72463E78CC70}" dt="2025-10-12T03:49:52.525" v="737"/>
          <ac:spMkLst>
            <pc:docMk/>
            <pc:sldMk cId="4242003441" sldId="324"/>
            <ac:spMk id="120" creationId="{626F1B89-B88E-4CE3-90BF-3704BAF48824}"/>
          </ac:spMkLst>
        </pc:spChg>
        <pc:spChg chg="add del">
          <ac:chgData name="Deonne Anderson" userId="d586649c-e3b0-4b48-9123-0046cb4947e7" providerId="ADAL" clId="{0302D381-47E7-4D8B-9EAF-72463E78CC70}" dt="2025-10-12T03:49:52.525" v="737"/>
          <ac:spMkLst>
            <pc:docMk/>
            <pc:sldMk cId="4242003441" sldId="324"/>
            <ac:spMk id="122" creationId="{C72C1CB8-8213-4EE7-AFFF-B0A74E7A74CA}"/>
          </ac:spMkLst>
        </pc:spChg>
        <pc:spChg chg="add del">
          <ac:chgData name="Deonne Anderson" userId="d586649c-e3b0-4b48-9123-0046cb4947e7" providerId="ADAL" clId="{0302D381-47E7-4D8B-9EAF-72463E78CC70}" dt="2025-10-12T03:49:52.525" v="737"/>
          <ac:spMkLst>
            <pc:docMk/>
            <pc:sldMk cId="4242003441" sldId="324"/>
            <ac:spMk id="124" creationId="{2FF32C41-49E2-459E-9AC4-64269039B12A}"/>
          </ac:spMkLst>
        </pc:spChg>
        <pc:spChg chg="add del">
          <ac:chgData name="Deonne Anderson" userId="d586649c-e3b0-4b48-9123-0046cb4947e7" providerId="ADAL" clId="{0302D381-47E7-4D8B-9EAF-72463E78CC70}" dt="2025-10-12T03:49:52.525" v="737"/>
          <ac:spMkLst>
            <pc:docMk/>
            <pc:sldMk cId="4242003441" sldId="324"/>
            <ac:spMk id="126" creationId="{06B5D5F0-EA51-440D-81A0-FE60CCFBA9C1}"/>
          </ac:spMkLst>
        </pc:spChg>
        <pc:spChg chg="add del">
          <ac:chgData name="Deonne Anderson" userId="d586649c-e3b0-4b48-9123-0046cb4947e7" providerId="ADAL" clId="{0302D381-47E7-4D8B-9EAF-72463E78CC70}" dt="2025-10-12T03:49:52.525" v="737"/>
          <ac:spMkLst>
            <pc:docMk/>
            <pc:sldMk cId="4242003441" sldId="324"/>
            <ac:spMk id="128" creationId="{B7CA6C2F-61C2-486F-B691-E8EB4BA27618}"/>
          </ac:spMkLst>
        </pc:spChg>
        <pc:spChg chg="add del">
          <ac:chgData name="Deonne Anderson" userId="d586649c-e3b0-4b48-9123-0046cb4947e7" providerId="ADAL" clId="{0302D381-47E7-4D8B-9EAF-72463E78CC70}" dt="2025-10-12T03:49:52.525" v="737"/>
          <ac:spMkLst>
            <pc:docMk/>
            <pc:sldMk cId="4242003441" sldId="324"/>
            <ac:spMk id="130" creationId="{A6727626-8944-4EB7-B327-B696FE484D24}"/>
          </ac:spMkLst>
        </pc:spChg>
        <pc:spChg chg="add del">
          <ac:chgData name="Deonne Anderson" userId="d586649c-e3b0-4b48-9123-0046cb4947e7" providerId="ADAL" clId="{0302D381-47E7-4D8B-9EAF-72463E78CC70}" dt="2025-10-12T03:49:52.525" v="737"/>
          <ac:spMkLst>
            <pc:docMk/>
            <pc:sldMk cId="4242003441" sldId="324"/>
            <ac:spMk id="132" creationId="{CFBBE0E2-8BDF-4B26-BEBC-DB799B8F6B44}"/>
          </ac:spMkLst>
        </pc:spChg>
        <pc:spChg chg="add del">
          <ac:chgData name="Deonne Anderson" userId="d586649c-e3b0-4b48-9123-0046cb4947e7" providerId="ADAL" clId="{0302D381-47E7-4D8B-9EAF-72463E78CC70}" dt="2025-10-12T03:49:52.525" v="737"/>
          <ac:spMkLst>
            <pc:docMk/>
            <pc:sldMk cId="4242003441" sldId="324"/>
            <ac:spMk id="134" creationId="{8EB99B25-2662-42DE-8F5D-E0F6F28C859A}"/>
          </ac:spMkLst>
        </pc:spChg>
        <pc:spChg chg="add del">
          <ac:chgData name="Deonne Anderson" userId="d586649c-e3b0-4b48-9123-0046cb4947e7" providerId="ADAL" clId="{0302D381-47E7-4D8B-9EAF-72463E78CC70}" dt="2025-10-12T03:49:52.525" v="737"/>
          <ac:spMkLst>
            <pc:docMk/>
            <pc:sldMk cId="4242003441" sldId="324"/>
            <ac:spMk id="136" creationId="{496BF3B0-761A-4454-BE3C-86B4675DC037}"/>
          </ac:spMkLst>
        </pc:spChg>
        <pc:spChg chg="add del">
          <ac:chgData name="Deonne Anderson" userId="d586649c-e3b0-4b48-9123-0046cb4947e7" providerId="ADAL" clId="{0302D381-47E7-4D8B-9EAF-72463E78CC70}" dt="2025-10-12T03:49:52.525" v="737"/>
          <ac:spMkLst>
            <pc:docMk/>
            <pc:sldMk cId="4242003441" sldId="324"/>
            <ac:spMk id="138" creationId="{B519F0F1-B284-44D5-91E9-5018219AFF78}"/>
          </ac:spMkLst>
        </pc:spChg>
        <pc:spChg chg="add del">
          <ac:chgData name="Deonne Anderson" userId="d586649c-e3b0-4b48-9123-0046cb4947e7" providerId="ADAL" clId="{0302D381-47E7-4D8B-9EAF-72463E78CC70}" dt="2025-10-12T03:49:52.525" v="737"/>
          <ac:spMkLst>
            <pc:docMk/>
            <pc:sldMk cId="4242003441" sldId="324"/>
            <ac:spMk id="140" creationId="{0ED49C08-BE23-43F9-A421-6CD45C78082D}"/>
          </ac:spMkLst>
        </pc:spChg>
        <pc:spChg chg="add del">
          <ac:chgData name="Deonne Anderson" userId="d586649c-e3b0-4b48-9123-0046cb4947e7" providerId="ADAL" clId="{0302D381-47E7-4D8B-9EAF-72463E78CC70}" dt="2025-10-12T03:49:52.525" v="737"/>
          <ac:spMkLst>
            <pc:docMk/>
            <pc:sldMk cId="4242003441" sldId="324"/>
            <ac:spMk id="142" creationId="{92F171FA-0CB2-4F4C-A2F3-1B7B6B0289BD}"/>
          </ac:spMkLst>
        </pc:spChg>
        <pc:spChg chg="add del">
          <ac:chgData name="Deonne Anderson" userId="d586649c-e3b0-4b48-9123-0046cb4947e7" providerId="ADAL" clId="{0302D381-47E7-4D8B-9EAF-72463E78CC70}" dt="2025-10-12T03:49:52.525" v="737"/>
          <ac:spMkLst>
            <pc:docMk/>
            <pc:sldMk cId="4242003441" sldId="324"/>
            <ac:spMk id="144" creationId="{A0073675-5E26-428E-A2F7-2A952D31454B}"/>
          </ac:spMkLst>
        </pc:spChg>
        <pc:spChg chg="add del">
          <ac:chgData name="Deonne Anderson" userId="d586649c-e3b0-4b48-9123-0046cb4947e7" providerId="ADAL" clId="{0302D381-47E7-4D8B-9EAF-72463E78CC70}" dt="2025-10-12T03:49:52.525" v="737"/>
          <ac:spMkLst>
            <pc:docMk/>
            <pc:sldMk cId="4242003441" sldId="324"/>
            <ac:spMk id="146" creationId="{D8C4C7E6-114C-4D16-9FC6-1260653C2375}"/>
          </ac:spMkLst>
        </pc:spChg>
        <pc:spChg chg="add del">
          <ac:chgData name="Deonne Anderson" userId="d586649c-e3b0-4b48-9123-0046cb4947e7" providerId="ADAL" clId="{0302D381-47E7-4D8B-9EAF-72463E78CC70}" dt="2025-10-12T03:49:52.525" v="737"/>
          <ac:spMkLst>
            <pc:docMk/>
            <pc:sldMk cId="4242003441" sldId="324"/>
            <ac:spMk id="148" creationId="{5FB2CD0B-BF87-4FEC-B6B6-0DA50B9314A2}"/>
          </ac:spMkLst>
        </pc:spChg>
        <pc:spChg chg="add del">
          <ac:chgData name="Deonne Anderson" userId="d586649c-e3b0-4b48-9123-0046cb4947e7" providerId="ADAL" clId="{0302D381-47E7-4D8B-9EAF-72463E78CC70}" dt="2025-10-12T03:49:52.525" v="737"/>
          <ac:spMkLst>
            <pc:docMk/>
            <pc:sldMk cId="4242003441" sldId="324"/>
            <ac:spMk id="150" creationId="{D12EC8B9-DE60-44BC-9911-A9CD8EF50666}"/>
          </ac:spMkLst>
        </pc:spChg>
        <pc:spChg chg="add del">
          <ac:chgData name="Deonne Anderson" userId="d586649c-e3b0-4b48-9123-0046cb4947e7" providerId="ADAL" clId="{0302D381-47E7-4D8B-9EAF-72463E78CC70}" dt="2025-10-12T03:49:52.525" v="737"/>
          <ac:spMkLst>
            <pc:docMk/>
            <pc:sldMk cId="4242003441" sldId="324"/>
            <ac:spMk id="152" creationId="{9B0D6CF6-D17B-4DC7-828A-773636910C92}"/>
          </ac:spMkLst>
        </pc:spChg>
        <pc:spChg chg="add del">
          <ac:chgData name="Deonne Anderson" userId="d586649c-e3b0-4b48-9123-0046cb4947e7" providerId="ADAL" clId="{0302D381-47E7-4D8B-9EAF-72463E78CC70}" dt="2025-10-12T03:49:52.525" v="737"/>
          <ac:spMkLst>
            <pc:docMk/>
            <pc:sldMk cId="4242003441" sldId="324"/>
            <ac:spMk id="154" creationId="{8C6933FD-FAB6-403B-9CD4-EF0E06CF799C}"/>
          </ac:spMkLst>
        </pc:spChg>
        <pc:spChg chg="add del">
          <ac:chgData name="Deonne Anderson" userId="d586649c-e3b0-4b48-9123-0046cb4947e7" providerId="ADAL" clId="{0302D381-47E7-4D8B-9EAF-72463E78CC70}" dt="2025-10-12T03:49:52.525" v="737"/>
          <ac:spMkLst>
            <pc:docMk/>
            <pc:sldMk cId="4242003441" sldId="324"/>
            <ac:spMk id="156" creationId="{5C2A4452-6B00-411C-80AB-29AE135B4550}"/>
          </ac:spMkLst>
        </pc:spChg>
        <pc:spChg chg="add del">
          <ac:chgData name="Deonne Anderson" userId="d586649c-e3b0-4b48-9123-0046cb4947e7" providerId="ADAL" clId="{0302D381-47E7-4D8B-9EAF-72463E78CC70}" dt="2025-10-12T03:49:52.525" v="737"/>
          <ac:spMkLst>
            <pc:docMk/>
            <pc:sldMk cId="4242003441" sldId="324"/>
            <ac:spMk id="158" creationId="{3F4D3F48-1D65-45EB-91E2-BEFFB2440C97}"/>
          </ac:spMkLst>
        </pc:spChg>
        <pc:spChg chg="add del">
          <ac:chgData name="Deonne Anderson" userId="d586649c-e3b0-4b48-9123-0046cb4947e7" providerId="ADAL" clId="{0302D381-47E7-4D8B-9EAF-72463E78CC70}" dt="2025-10-12T03:49:52.525" v="737"/>
          <ac:spMkLst>
            <pc:docMk/>
            <pc:sldMk cId="4242003441" sldId="324"/>
            <ac:spMk id="160" creationId="{F5A66334-17A8-4594-AB17-4C33A955B27D}"/>
          </ac:spMkLst>
        </pc:spChg>
        <pc:spChg chg="add del">
          <ac:chgData name="Deonne Anderson" userId="d586649c-e3b0-4b48-9123-0046cb4947e7" providerId="ADAL" clId="{0302D381-47E7-4D8B-9EAF-72463E78CC70}" dt="2025-10-12T03:49:52.525" v="737"/>
          <ac:spMkLst>
            <pc:docMk/>
            <pc:sldMk cId="4242003441" sldId="324"/>
            <ac:spMk id="162" creationId="{FB7FEAD3-708C-4B79-B452-4445C27780D9}"/>
          </ac:spMkLst>
        </pc:spChg>
        <pc:spChg chg="add del">
          <ac:chgData name="Deonne Anderson" userId="d586649c-e3b0-4b48-9123-0046cb4947e7" providerId="ADAL" clId="{0302D381-47E7-4D8B-9EAF-72463E78CC70}" dt="2025-10-12T03:49:52.525" v="737"/>
          <ac:spMkLst>
            <pc:docMk/>
            <pc:sldMk cId="4242003441" sldId="324"/>
            <ac:spMk id="164" creationId="{41281533-9B25-42A4-9F50-34B4F24C0E5B}"/>
          </ac:spMkLst>
        </pc:spChg>
        <pc:spChg chg="add del">
          <ac:chgData name="Deonne Anderson" userId="d586649c-e3b0-4b48-9123-0046cb4947e7" providerId="ADAL" clId="{0302D381-47E7-4D8B-9EAF-72463E78CC70}" dt="2025-10-12T03:49:52.525" v="737"/>
          <ac:spMkLst>
            <pc:docMk/>
            <pc:sldMk cId="4242003441" sldId="324"/>
            <ac:spMk id="166" creationId="{007246F1-084B-45D9-BDD9-99BB53F6C9AD}"/>
          </ac:spMkLst>
        </pc:spChg>
        <pc:spChg chg="add del">
          <ac:chgData name="Deonne Anderson" userId="d586649c-e3b0-4b48-9123-0046cb4947e7" providerId="ADAL" clId="{0302D381-47E7-4D8B-9EAF-72463E78CC70}" dt="2025-10-12T03:49:52.525" v="737"/>
          <ac:spMkLst>
            <pc:docMk/>
            <pc:sldMk cId="4242003441" sldId="324"/>
            <ac:spMk id="168" creationId="{77CDD712-F443-4EDC-B663-5EC5ACD7DBE0}"/>
          </ac:spMkLst>
        </pc:spChg>
        <pc:spChg chg="add del">
          <ac:chgData name="Deonne Anderson" userId="d586649c-e3b0-4b48-9123-0046cb4947e7" providerId="ADAL" clId="{0302D381-47E7-4D8B-9EAF-72463E78CC70}" dt="2025-10-12T03:49:52.525" v="737"/>
          <ac:spMkLst>
            <pc:docMk/>
            <pc:sldMk cId="4242003441" sldId="324"/>
            <ac:spMk id="170" creationId="{4A695BE5-DE27-460F-845F-45BB814FE35C}"/>
          </ac:spMkLst>
        </pc:spChg>
        <pc:spChg chg="add del">
          <ac:chgData name="Deonne Anderson" userId="d586649c-e3b0-4b48-9123-0046cb4947e7" providerId="ADAL" clId="{0302D381-47E7-4D8B-9EAF-72463E78CC70}" dt="2025-10-12T03:49:52.525" v="737"/>
          <ac:spMkLst>
            <pc:docMk/>
            <pc:sldMk cId="4242003441" sldId="324"/>
            <ac:spMk id="172" creationId="{DE28BE4E-1A59-46FF-810A-A8F9A46F7026}"/>
          </ac:spMkLst>
        </pc:spChg>
        <pc:spChg chg="add del">
          <ac:chgData name="Deonne Anderson" userId="d586649c-e3b0-4b48-9123-0046cb4947e7" providerId="ADAL" clId="{0302D381-47E7-4D8B-9EAF-72463E78CC70}" dt="2025-10-12T03:49:52.525" v="737"/>
          <ac:spMkLst>
            <pc:docMk/>
            <pc:sldMk cId="4242003441" sldId="324"/>
            <ac:spMk id="174" creationId="{A3CF799A-9839-4CB1-9381-DCC0C1FE1B37}"/>
          </ac:spMkLst>
        </pc:spChg>
        <pc:spChg chg="add del">
          <ac:chgData name="Deonne Anderson" userId="d586649c-e3b0-4b48-9123-0046cb4947e7" providerId="ADAL" clId="{0302D381-47E7-4D8B-9EAF-72463E78CC70}" dt="2025-10-12T03:49:52.525" v="737"/>
          <ac:spMkLst>
            <pc:docMk/>
            <pc:sldMk cId="4242003441" sldId="324"/>
            <ac:spMk id="176" creationId="{1EFA42E9-27C0-423D-93C8-794A9683FCF1}"/>
          </ac:spMkLst>
        </pc:spChg>
        <pc:spChg chg="add del">
          <ac:chgData name="Deonne Anderson" userId="d586649c-e3b0-4b48-9123-0046cb4947e7" providerId="ADAL" clId="{0302D381-47E7-4D8B-9EAF-72463E78CC70}" dt="2025-10-12T03:49:52.525" v="737"/>
          <ac:spMkLst>
            <pc:docMk/>
            <pc:sldMk cId="4242003441" sldId="324"/>
            <ac:spMk id="178" creationId="{E5B56BED-7578-4E42-889D-34AA58F679ED}"/>
          </ac:spMkLst>
        </pc:spChg>
        <pc:spChg chg="add del">
          <ac:chgData name="Deonne Anderson" userId="d586649c-e3b0-4b48-9123-0046cb4947e7" providerId="ADAL" clId="{0302D381-47E7-4D8B-9EAF-72463E78CC70}" dt="2025-10-12T03:49:52.525" v="737"/>
          <ac:spMkLst>
            <pc:docMk/>
            <pc:sldMk cId="4242003441" sldId="324"/>
            <ac:spMk id="180" creationId="{FCC7DD6E-E0E5-46B9-81B7-3B2F7B333264}"/>
          </ac:spMkLst>
        </pc:spChg>
        <pc:spChg chg="add del">
          <ac:chgData name="Deonne Anderson" userId="d586649c-e3b0-4b48-9123-0046cb4947e7" providerId="ADAL" clId="{0302D381-47E7-4D8B-9EAF-72463E78CC70}" dt="2025-10-12T03:49:52.525" v="737"/>
          <ac:spMkLst>
            <pc:docMk/>
            <pc:sldMk cId="4242003441" sldId="324"/>
            <ac:spMk id="182" creationId="{9C83D9FD-E06E-407B-BA7C-2C2AD5B16C24}"/>
          </ac:spMkLst>
        </pc:spChg>
        <pc:spChg chg="add del">
          <ac:chgData name="Deonne Anderson" userId="d586649c-e3b0-4b48-9123-0046cb4947e7" providerId="ADAL" clId="{0302D381-47E7-4D8B-9EAF-72463E78CC70}" dt="2025-10-12T03:49:52.525" v="737"/>
          <ac:spMkLst>
            <pc:docMk/>
            <pc:sldMk cId="4242003441" sldId="324"/>
            <ac:spMk id="184" creationId="{3C1174EE-071E-4421-BD9C-2C2D84190D2E}"/>
          </ac:spMkLst>
        </pc:spChg>
        <pc:spChg chg="add del">
          <ac:chgData name="Deonne Anderson" userId="d586649c-e3b0-4b48-9123-0046cb4947e7" providerId="ADAL" clId="{0302D381-47E7-4D8B-9EAF-72463E78CC70}" dt="2025-10-12T03:49:52.525" v="737"/>
          <ac:spMkLst>
            <pc:docMk/>
            <pc:sldMk cId="4242003441" sldId="324"/>
            <ac:spMk id="186" creationId="{6F280CAD-1F1B-4F43-99A3-B2EC2A7F30F4}"/>
          </ac:spMkLst>
        </pc:spChg>
        <pc:spChg chg="add del">
          <ac:chgData name="Deonne Anderson" userId="d586649c-e3b0-4b48-9123-0046cb4947e7" providerId="ADAL" clId="{0302D381-47E7-4D8B-9EAF-72463E78CC70}" dt="2025-10-12T03:49:52.525" v="737"/>
          <ac:spMkLst>
            <pc:docMk/>
            <pc:sldMk cId="4242003441" sldId="324"/>
            <ac:spMk id="188" creationId="{0D5C974E-4B43-4FFA-8230-DB0E1993C331}"/>
          </ac:spMkLst>
        </pc:spChg>
        <pc:spChg chg="add del">
          <ac:chgData name="Deonne Anderson" userId="d586649c-e3b0-4b48-9123-0046cb4947e7" providerId="ADAL" clId="{0302D381-47E7-4D8B-9EAF-72463E78CC70}" dt="2025-10-12T03:49:52.525" v="737"/>
          <ac:spMkLst>
            <pc:docMk/>
            <pc:sldMk cId="4242003441" sldId="324"/>
            <ac:spMk id="190" creationId="{A1CACEBA-A7A9-45FB-897A-888150011BC6}"/>
          </ac:spMkLst>
        </pc:spChg>
        <pc:spChg chg="add del">
          <ac:chgData name="Deonne Anderson" userId="d586649c-e3b0-4b48-9123-0046cb4947e7" providerId="ADAL" clId="{0302D381-47E7-4D8B-9EAF-72463E78CC70}" dt="2025-10-12T03:49:52.525" v="737"/>
          <ac:spMkLst>
            <pc:docMk/>
            <pc:sldMk cId="4242003441" sldId="324"/>
            <ac:spMk id="192" creationId="{583E2F4A-E235-4600-A80D-18C1C36EE5FA}"/>
          </ac:spMkLst>
        </pc:spChg>
        <pc:spChg chg="add del">
          <ac:chgData name="Deonne Anderson" userId="d586649c-e3b0-4b48-9123-0046cb4947e7" providerId="ADAL" clId="{0302D381-47E7-4D8B-9EAF-72463E78CC70}" dt="2025-10-12T03:49:52.525" v="737"/>
          <ac:spMkLst>
            <pc:docMk/>
            <pc:sldMk cId="4242003441" sldId="324"/>
            <ac:spMk id="194" creationId="{F16259CF-A0BC-4673-91C7-A7D3CDF7C7FD}"/>
          </ac:spMkLst>
        </pc:spChg>
        <pc:spChg chg="add del">
          <ac:chgData name="Deonne Anderson" userId="d586649c-e3b0-4b48-9123-0046cb4947e7" providerId="ADAL" clId="{0302D381-47E7-4D8B-9EAF-72463E78CC70}" dt="2025-10-12T03:49:52.525" v="737"/>
          <ac:spMkLst>
            <pc:docMk/>
            <pc:sldMk cId="4242003441" sldId="324"/>
            <ac:spMk id="196" creationId="{B09A934A-4464-4C9B-ACAD-9128E0B615E4}"/>
          </ac:spMkLst>
        </pc:spChg>
        <pc:spChg chg="add del">
          <ac:chgData name="Deonne Anderson" userId="d586649c-e3b0-4b48-9123-0046cb4947e7" providerId="ADAL" clId="{0302D381-47E7-4D8B-9EAF-72463E78CC70}" dt="2025-10-12T03:49:52.525" v="737"/>
          <ac:spMkLst>
            <pc:docMk/>
            <pc:sldMk cId="4242003441" sldId="324"/>
            <ac:spMk id="198" creationId="{CB010BB8-6FD4-498C-994D-53C8DC7491EE}"/>
          </ac:spMkLst>
        </pc:spChg>
        <pc:spChg chg="add del">
          <ac:chgData name="Deonne Anderson" userId="d586649c-e3b0-4b48-9123-0046cb4947e7" providerId="ADAL" clId="{0302D381-47E7-4D8B-9EAF-72463E78CC70}" dt="2025-10-12T03:49:52.525" v="737"/>
          <ac:spMkLst>
            <pc:docMk/>
            <pc:sldMk cId="4242003441" sldId="324"/>
            <ac:spMk id="200" creationId="{2D373437-2902-4D8A-B887-F6941556C277}"/>
          </ac:spMkLst>
        </pc:spChg>
        <pc:spChg chg="add del">
          <ac:chgData name="Deonne Anderson" userId="d586649c-e3b0-4b48-9123-0046cb4947e7" providerId="ADAL" clId="{0302D381-47E7-4D8B-9EAF-72463E78CC70}" dt="2025-10-12T03:49:52.525" v="737"/>
          <ac:spMkLst>
            <pc:docMk/>
            <pc:sldMk cId="4242003441" sldId="324"/>
            <ac:spMk id="202" creationId="{217D616F-FDFA-439E-8B09-E55F8234B05F}"/>
          </ac:spMkLst>
        </pc:spChg>
        <pc:spChg chg="add del">
          <ac:chgData name="Deonne Anderson" userId="d586649c-e3b0-4b48-9123-0046cb4947e7" providerId="ADAL" clId="{0302D381-47E7-4D8B-9EAF-72463E78CC70}" dt="2025-10-12T03:49:52.525" v="737"/>
          <ac:spMkLst>
            <pc:docMk/>
            <pc:sldMk cId="4242003441" sldId="324"/>
            <ac:spMk id="204" creationId="{0F74D32E-67FC-452C-A52B-988DB4984338}"/>
          </ac:spMkLst>
        </pc:spChg>
        <pc:spChg chg="add del">
          <ac:chgData name="Deonne Anderson" userId="d586649c-e3b0-4b48-9123-0046cb4947e7" providerId="ADAL" clId="{0302D381-47E7-4D8B-9EAF-72463E78CC70}" dt="2025-10-12T03:49:52.525" v="737"/>
          <ac:spMkLst>
            <pc:docMk/>
            <pc:sldMk cId="4242003441" sldId="324"/>
            <ac:spMk id="206" creationId="{B8F74E45-2803-4A11-9333-3639A1C2F2D9}"/>
          </ac:spMkLst>
        </pc:spChg>
        <pc:spChg chg="add del">
          <ac:chgData name="Deonne Anderson" userId="d586649c-e3b0-4b48-9123-0046cb4947e7" providerId="ADAL" clId="{0302D381-47E7-4D8B-9EAF-72463E78CC70}" dt="2025-10-12T03:49:52.525" v="737"/>
          <ac:spMkLst>
            <pc:docMk/>
            <pc:sldMk cId="4242003441" sldId="324"/>
            <ac:spMk id="208" creationId="{106009C3-0971-47AF-8BD9-2EC8A6A4B2F3}"/>
          </ac:spMkLst>
        </pc:spChg>
        <pc:spChg chg="add del">
          <ac:chgData name="Deonne Anderson" userId="d586649c-e3b0-4b48-9123-0046cb4947e7" providerId="ADAL" clId="{0302D381-47E7-4D8B-9EAF-72463E78CC70}" dt="2025-10-12T03:49:52.525" v="737"/>
          <ac:spMkLst>
            <pc:docMk/>
            <pc:sldMk cId="4242003441" sldId="324"/>
            <ac:spMk id="210" creationId="{ED29B115-F34D-4E41-A4A2-C0CE41C697C8}"/>
          </ac:spMkLst>
        </pc:spChg>
        <pc:spChg chg="add del">
          <ac:chgData name="Deonne Anderson" userId="d586649c-e3b0-4b48-9123-0046cb4947e7" providerId="ADAL" clId="{0302D381-47E7-4D8B-9EAF-72463E78CC70}" dt="2025-10-12T03:49:52.525" v="737"/>
          <ac:spMkLst>
            <pc:docMk/>
            <pc:sldMk cId="4242003441" sldId="324"/>
            <ac:spMk id="212" creationId="{19D4861C-7907-48BF-84E7-96C0E098D43A}"/>
          </ac:spMkLst>
        </pc:spChg>
        <pc:spChg chg="add del">
          <ac:chgData name="Deonne Anderson" userId="d586649c-e3b0-4b48-9123-0046cb4947e7" providerId="ADAL" clId="{0302D381-47E7-4D8B-9EAF-72463E78CC70}" dt="2025-10-12T03:49:52.525" v="737"/>
          <ac:spMkLst>
            <pc:docMk/>
            <pc:sldMk cId="4242003441" sldId="324"/>
            <ac:spMk id="214" creationId="{AEF03EB9-6D77-4E55-BCF2-4402550D39A6}"/>
          </ac:spMkLst>
        </pc:spChg>
        <pc:spChg chg="add del">
          <ac:chgData name="Deonne Anderson" userId="d586649c-e3b0-4b48-9123-0046cb4947e7" providerId="ADAL" clId="{0302D381-47E7-4D8B-9EAF-72463E78CC70}" dt="2025-10-12T03:49:52.525" v="737"/>
          <ac:spMkLst>
            <pc:docMk/>
            <pc:sldMk cId="4242003441" sldId="324"/>
            <ac:spMk id="216" creationId="{1C9C3C8B-A28D-44DF-AA29-02B28AED7148}"/>
          </ac:spMkLst>
        </pc:spChg>
        <pc:spChg chg="add del">
          <ac:chgData name="Deonne Anderson" userId="d586649c-e3b0-4b48-9123-0046cb4947e7" providerId="ADAL" clId="{0302D381-47E7-4D8B-9EAF-72463E78CC70}" dt="2025-10-12T03:49:52.525" v="737"/>
          <ac:spMkLst>
            <pc:docMk/>
            <pc:sldMk cId="4242003441" sldId="324"/>
            <ac:spMk id="218" creationId="{1EB7CB2D-F6AA-4861-B158-DA3E6B923EC2}"/>
          </ac:spMkLst>
        </pc:spChg>
        <pc:spChg chg="add del">
          <ac:chgData name="Deonne Anderson" userId="d586649c-e3b0-4b48-9123-0046cb4947e7" providerId="ADAL" clId="{0302D381-47E7-4D8B-9EAF-72463E78CC70}" dt="2025-10-12T03:49:52.525" v="737"/>
          <ac:spMkLst>
            <pc:docMk/>
            <pc:sldMk cId="4242003441" sldId="324"/>
            <ac:spMk id="220" creationId="{48203367-1F19-4C4F-B38D-929816F787B1}"/>
          </ac:spMkLst>
        </pc:spChg>
        <pc:spChg chg="add del">
          <ac:chgData name="Deonne Anderson" userId="d586649c-e3b0-4b48-9123-0046cb4947e7" providerId="ADAL" clId="{0302D381-47E7-4D8B-9EAF-72463E78CC70}" dt="2025-10-12T03:49:52.525" v="737"/>
          <ac:spMkLst>
            <pc:docMk/>
            <pc:sldMk cId="4242003441" sldId="324"/>
            <ac:spMk id="222" creationId="{B89B3B49-0A7E-4573-9B52-D1B0659831AB}"/>
          </ac:spMkLst>
        </pc:spChg>
        <pc:spChg chg="add del">
          <ac:chgData name="Deonne Anderson" userId="d586649c-e3b0-4b48-9123-0046cb4947e7" providerId="ADAL" clId="{0302D381-47E7-4D8B-9EAF-72463E78CC70}" dt="2025-10-12T03:49:52.525" v="737"/>
          <ac:spMkLst>
            <pc:docMk/>
            <pc:sldMk cId="4242003441" sldId="324"/>
            <ac:spMk id="224" creationId="{0288BD39-0846-445A-BD81-1E34E0E99ED0}"/>
          </ac:spMkLst>
        </pc:spChg>
        <pc:spChg chg="add del">
          <ac:chgData name="Deonne Anderson" userId="d586649c-e3b0-4b48-9123-0046cb4947e7" providerId="ADAL" clId="{0302D381-47E7-4D8B-9EAF-72463E78CC70}" dt="2025-10-12T03:49:52.525" v="737"/>
          <ac:spMkLst>
            <pc:docMk/>
            <pc:sldMk cId="4242003441" sldId="324"/>
            <ac:spMk id="226" creationId="{BA82150B-D747-458F-8C52-72FBA52BCDBA}"/>
          </ac:spMkLst>
        </pc:spChg>
        <pc:spChg chg="add del">
          <ac:chgData name="Deonne Anderson" userId="d586649c-e3b0-4b48-9123-0046cb4947e7" providerId="ADAL" clId="{0302D381-47E7-4D8B-9EAF-72463E78CC70}" dt="2025-10-12T03:49:52.525" v="737"/>
          <ac:spMkLst>
            <pc:docMk/>
            <pc:sldMk cId="4242003441" sldId="324"/>
            <ac:spMk id="228" creationId="{FEBB9D94-7802-4607-9BA4-62FB212BFCC8}"/>
          </ac:spMkLst>
        </pc:spChg>
        <pc:spChg chg="add del">
          <ac:chgData name="Deonne Anderson" userId="d586649c-e3b0-4b48-9123-0046cb4947e7" providerId="ADAL" clId="{0302D381-47E7-4D8B-9EAF-72463E78CC70}" dt="2025-10-12T03:49:52.525" v="737"/>
          <ac:spMkLst>
            <pc:docMk/>
            <pc:sldMk cId="4242003441" sldId="324"/>
            <ac:spMk id="230" creationId="{24743784-06E3-4913-9DFD-2FCBF9D929C9}"/>
          </ac:spMkLst>
        </pc:spChg>
        <pc:spChg chg="add del">
          <ac:chgData name="Deonne Anderson" userId="d586649c-e3b0-4b48-9123-0046cb4947e7" providerId="ADAL" clId="{0302D381-47E7-4D8B-9EAF-72463E78CC70}" dt="2025-10-12T03:49:52.525" v="737"/>
          <ac:spMkLst>
            <pc:docMk/>
            <pc:sldMk cId="4242003441" sldId="324"/>
            <ac:spMk id="232" creationId="{25CD3315-6611-406F-AF95-2EF9F5A5B048}"/>
          </ac:spMkLst>
        </pc:spChg>
        <pc:spChg chg="add del">
          <ac:chgData name="Deonne Anderson" userId="d586649c-e3b0-4b48-9123-0046cb4947e7" providerId="ADAL" clId="{0302D381-47E7-4D8B-9EAF-72463E78CC70}" dt="2025-10-12T03:49:52.525" v="737"/>
          <ac:spMkLst>
            <pc:docMk/>
            <pc:sldMk cId="4242003441" sldId="324"/>
            <ac:spMk id="234" creationId="{EB447648-FE0A-4D8E-86B8-D38D5F938BF4}"/>
          </ac:spMkLst>
        </pc:spChg>
        <pc:spChg chg="add del">
          <ac:chgData name="Deonne Anderson" userId="d586649c-e3b0-4b48-9123-0046cb4947e7" providerId="ADAL" clId="{0302D381-47E7-4D8B-9EAF-72463E78CC70}" dt="2025-10-12T03:49:52.525" v="737"/>
          <ac:spMkLst>
            <pc:docMk/>
            <pc:sldMk cId="4242003441" sldId="324"/>
            <ac:spMk id="236" creationId="{4B0A51D7-FF65-4E97-9E1A-8C4688E86263}"/>
          </ac:spMkLst>
        </pc:spChg>
        <pc:spChg chg="add del">
          <ac:chgData name="Deonne Anderson" userId="d586649c-e3b0-4b48-9123-0046cb4947e7" providerId="ADAL" clId="{0302D381-47E7-4D8B-9EAF-72463E78CC70}" dt="2025-10-12T03:49:52.525" v="737"/>
          <ac:spMkLst>
            <pc:docMk/>
            <pc:sldMk cId="4242003441" sldId="324"/>
            <ac:spMk id="238" creationId="{008FF77B-AC18-4E35-BB9B-0CA39278F7BC}"/>
          </ac:spMkLst>
        </pc:spChg>
        <pc:spChg chg="add del">
          <ac:chgData name="Deonne Anderson" userId="d586649c-e3b0-4b48-9123-0046cb4947e7" providerId="ADAL" clId="{0302D381-47E7-4D8B-9EAF-72463E78CC70}" dt="2025-10-12T03:49:52.525" v="737"/>
          <ac:spMkLst>
            <pc:docMk/>
            <pc:sldMk cId="4242003441" sldId="324"/>
            <ac:spMk id="240" creationId="{E71F6428-AC25-4A5A-8439-04768A17B6F8}"/>
          </ac:spMkLst>
        </pc:spChg>
        <pc:spChg chg="add del">
          <ac:chgData name="Deonne Anderson" userId="d586649c-e3b0-4b48-9123-0046cb4947e7" providerId="ADAL" clId="{0302D381-47E7-4D8B-9EAF-72463E78CC70}" dt="2025-10-12T03:49:52.525" v="737"/>
          <ac:spMkLst>
            <pc:docMk/>
            <pc:sldMk cId="4242003441" sldId="324"/>
            <ac:spMk id="242" creationId="{F237A1D4-9D62-4DEA-BD39-E5EC93B33BEF}"/>
          </ac:spMkLst>
        </pc:spChg>
        <pc:spChg chg="add del">
          <ac:chgData name="Deonne Anderson" userId="d586649c-e3b0-4b48-9123-0046cb4947e7" providerId="ADAL" clId="{0302D381-47E7-4D8B-9EAF-72463E78CC70}" dt="2025-10-12T03:49:52.525" v="737"/>
          <ac:spMkLst>
            <pc:docMk/>
            <pc:sldMk cId="4242003441" sldId="324"/>
            <ac:spMk id="244" creationId="{87E919CC-AC41-4F0D-A842-792D7A418795}"/>
          </ac:spMkLst>
        </pc:spChg>
        <pc:spChg chg="add del">
          <ac:chgData name="Deonne Anderson" userId="d586649c-e3b0-4b48-9123-0046cb4947e7" providerId="ADAL" clId="{0302D381-47E7-4D8B-9EAF-72463E78CC70}" dt="2025-10-12T03:49:52.525" v="737"/>
          <ac:spMkLst>
            <pc:docMk/>
            <pc:sldMk cId="4242003441" sldId="324"/>
            <ac:spMk id="246" creationId="{965D7305-50C2-4D93-8832-19DC70C5BD23}"/>
          </ac:spMkLst>
        </pc:spChg>
        <pc:spChg chg="add del">
          <ac:chgData name="Deonne Anderson" userId="d586649c-e3b0-4b48-9123-0046cb4947e7" providerId="ADAL" clId="{0302D381-47E7-4D8B-9EAF-72463E78CC70}" dt="2025-10-12T03:49:52.525" v="737"/>
          <ac:spMkLst>
            <pc:docMk/>
            <pc:sldMk cId="4242003441" sldId="324"/>
            <ac:spMk id="248" creationId="{E0E5EA9F-6192-466D-BF45-46D9BCE3BDB7}"/>
          </ac:spMkLst>
        </pc:spChg>
        <pc:spChg chg="add del">
          <ac:chgData name="Deonne Anderson" userId="d586649c-e3b0-4b48-9123-0046cb4947e7" providerId="ADAL" clId="{0302D381-47E7-4D8B-9EAF-72463E78CC70}" dt="2025-10-12T03:49:52.525" v="737"/>
          <ac:spMkLst>
            <pc:docMk/>
            <pc:sldMk cId="4242003441" sldId="324"/>
            <ac:spMk id="250" creationId="{CFF6BE31-4842-4659-8D68-63423F82691E}"/>
          </ac:spMkLst>
        </pc:spChg>
        <pc:spChg chg="add del">
          <ac:chgData name="Deonne Anderson" userId="d586649c-e3b0-4b48-9123-0046cb4947e7" providerId="ADAL" clId="{0302D381-47E7-4D8B-9EAF-72463E78CC70}" dt="2025-10-12T03:49:52.525" v="737"/>
          <ac:spMkLst>
            <pc:docMk/>
            <pc:sldMk cId="4242003441" sldId="324"/>
            <ac:spMk id="252" creationId="{3EC2112B-E2EC-492A-8AF9-D78F4B4A99B6}"/>
          </ac:spMkLst>
        </pc:spChg>
        <pc:spChg chg="add del">
          <ac:chgData name="Deonne Anderson" userId="d586649c-e3b0-4b48-9123-0046cb4947e7" providerId="ADAL" clId="{0302D381-47E7-4D8B-9EAF-72463E78CC70}" dt="2025-10-12T03:49:52.525" v="737"/>
          <ac:spMkLst>
            <pc:docMk/>
            <pc:sldMk cId="4242003441" sldId="324"/>
            <ac:spMk id="254" creationId="{EB635BC8-61BC-44D5-AA11-9A308B3BA493}"/>
          </ac:spMkLst>
        </pc:spChg>
        <pc:spChg chg="add del">
          <ac:chgData name="Deonne Anderson" userId="d586649c-e3b0-4b48-9123-0046cb4947e7" providerId="ADAL" clId="{0302D381-47E7-4D8B-9EAF-72463E78CC70}" dt="2025-10-12T03:49:52.525" v="737"/>
          <ac:spMkLst>
            <pc:docMk/>
            <pc:sldMk cId="4242003441" sldId="324"/>
            <ac:spMk id="256" creationId="{7E9ACE65-00C6-4A75-8F61-CCADAF3EC144}"/>
          </ac:spMkLst>
        </pc:spChg>
        <pc:spChg chg="add del">
          <ac:chgData name="Deonne Anderson" userId="d586649c-e3b0-4b48-9123-0046cb4947e7" providerId="ADAL" clId="{0302D381-47E7-4D8B-9EAF-72463E78CC70}" dt="2025-10-12T03:49:52.525" v="737"/>
          <ac:spMkLst>
            <pc:docMk/>
            <pc:sldMk cId="4242003441" sldId="324"/>
            <ac:spMk id="258" creationId="{5D7163FE-5ADD-41E7-985B-F95E7E048402}"/>
          </ac:spMkLst>
        </pc:spChg>
        <pc:spChg chg="add del">
          <ac:chgData name="Deonne Anderson" userId="d586649c-e3b0-4b48-9123-0046cb4947e7" providerId="ADAL" clId="{0302D381-47E7-4D8B-9EAF-72463E78CC70}" dt="2025-10-12T03:49:52.525" v="737"/>
          <ac:spMkLst>
            <pc:docMk/>
            <pc:sldMk cId="4242003441" sldId="324"/>
            <ac:spMk id="260" creationId="{DCD7108A-C70D-4FD9-B91A-0E9F9501AEFB}"/>
          </ac:spMkLst>
        </pc:spChg>
        <pc:spChg chg="add del">
          <ac:chgData name="Deonne Anderson" userId="d586649c-e3b0-4b48-9123-0046cb4947e7" providerId="ADAL" clId="{0302D381-47E7-4D8B-9EAF-72463E78CC70}" dt="2025-10-12T03:49:52.525" v="737"/>
          <ac:spMkLst>
            <pc:docMk/>
            <pc:sldMk cId="4242003441" sldId="324"/>
            <ac:spMk id="262" creationId="{3C0CF799-2713-48A8-94DF-F8CB5F332436}"/>
          </ac:spMkLst>
        </pc:spChg>
        <pc:spChg chg="add del">
          <ac:chgData name="Deonne Anderson" userId="d586649c-e3b0-4b48-9123-0046cb4947e7" providerId="ADAL" clId="{0302D381-47E7-4D8B-9EAF-72463E78CC70}" dt="2025-10-12T03:49:52.525" v="737"/>
          <ac:spMkLst>
            <pc:docMk/>
            <pc:sldMk cId="4242003441" sldId="324"/>
            <ac:spMk id="264" creationId="{00B8B62E-6551-4805-BD5A-5188FE5D3A79}"/>
          </ac:spMkLst>
        </pc:spChg>
        <pc:spChg chg="add del">
          <ac:chgData name="Deonne Anderson" userId="d586649c-e3b0-4b48-9123-0046cb4947e7" providerId="ADAL" clId="{0302D381-47E7-4D8B-9EAF-72463E78CC70}" dt="2025-10-12T03:49:52.525" v="737"/>
          <ac:spMkLst>
            <pc:docMk/>
            <pc:sldMk cId="4242003441" sldId="324"/>
            <ac:spMk id="266" creationId="{DFCCEBA8-5961-480A-9134-51605F650B85}"/>
          </ac:spMkLst>
        </pc:spChg>
        <pc:spChg chg="add del">
          <ac:chgData name="Deonne Anderson" userId="d586649c-e3b0-4b48-9123-0046cb4947e7" providerId="ADAL" clId="{0302D381-47E7-4D8B-9EAF-72463E78CC70}" dt="2025-10-12T03:49:52.525" v="737"/>
          <ac:spMkLst>
            <pc:docMk/>
            <pc:sldMk cId="4242003441" sldId="324"/>
            <ac:spMk id="268" creationId="{724D4F80-B109-4438-BC6D-ABB522B44115}"/>
          </ac:spMkLst>
        </pc:spChg>
        <pc:spChg chg="add del">
          <ac:chgData name="Deonne Anderson" userId="d586649c-e3b0-4b48-9123-0046cb4947e7" providerId="ADAL" clId="{0302D381-47E7-4D8B-9EAF-72463E78CC70}" dt="2025-10-12T03:49:52.525" v="737"/>
          <ac:spMkLst>
            <pc:docMk/>
            <pc:sldMk cId="4242003441" sldId="324"/>
            <ac:spMk id="270" creationId="{52A7149F-5A3F-4537-981A-974C7409CAF3}"/>
          </ac:spMkLst>
        </pc:spChg>
        <pc:spChg chg="add del">
          <ac:chgData name="Deonne Anderson" userId="d586649c-e3b0-4b48-9123-0046cb4947e7" providerId="ADAL" clId="{0302D381-47E7-4D8B-9EAF-72463E78CC70}" dt="2025-10-12T03:49:52.525" v="737"/>
          <ac:spMkLst>
            <pc:docMk/>
            <pc:sldMk cId="4242003441" sldId="324"/>
            <ac:spMk id="272" creationId="{89A8D3E3-3518-4738-B94E-F7DD9818D8D2}"/>
          </ac:spMkLst>
        </pc:spChg>
        <pc:spChg chg="add del">
          <ac:chgData name="Deonne Anderson" userId="d586649c-e3b0-4b48-9123-0046cb4947e7" providerId="ADAL" clId="{0302D381-47E7-4D8B-9EAF-72463E78CC70}" dt="2025-10-12T03:49:52.525" v="737"/>
          <ac:spMkLst>
            <pc:docMk/>
            <pc:sldMk cId="4242003441" sldId="324"/>
            <ac:spMk id="274" creationId="{FA796F21-7CE5-4483-A137-919B3D433BDF}"/>
          </ac:spMkLst>
        </pc:spChg>
        <pc:spChg chg="add del">
          <ac:chgData name="Deonne Anderson" userId="d586649c-e3b0-4b48-9123-0046cb4947e7" providerId="ADAL" clId="{0302D381-47E7-4D8B-9EAF-72463E78CC70}" dt="2025-10-12T03:49:52.525" v="737"/>
          <ac:spMkLst>
            <pc:docMk/>
            <pc:sldMk cId="4242003441" sldId="324"/>
            <ac:spMk id="276" creationId="{57FC30BB-0D8F-43B0-910E-7DDE8C9331FA}"/>
          </ac:spMkLst>
        </pc:spChg>
        <pc:spChg chg="add del">
          <ac:chgData name="Deonne Anderson" userId="d586649c-e3b0-4b48-9123-0046cb4947e7" providerId="ADAL" clId="{0302D381-47E7-4D8B-9EAF-72463E78CC70}" dt="2025-10-12T03:49:52.525" v="737"/>
          <ac:spMkLst>
            <pc:docMk/>
            <pc:sldMk cId="4242003441" sldId="324"/>
            <ac:spMk id="278" creationId="{D938207F-A865-48E5-A15D-FD578BC59D89}"/>
          </ac:spMkLst>
        </pc:spChg>
        <pc:spChg chg="add del">
          <ac:chgData name="Deonne Anderson" userId="d586649c-e3b0-4b48-9123-0046cb4947e7" providerId="ADAL" clId="{0302D381-47E7-4D8B-9EAF-72463E78CC70}" dt="2025-10-12T03:49:52.525" v="737"/>
          <ac:spMkLst>
            <pc:docMk/>
            <pc:sldMk cId="4242003441" sldId="324"/>
            <ac:spMk id="280" creationId="{04637E45-0880-40BC-B488-4EA4CA435620}"/>
          </ac:spMkLst>
        </pc:spChg>
        <pc:grpChg chg="add del">
          <ac:chgData name="Deonne Anderson" userId="d586649c-e3b0-4b48-9123-0046cb4947e7" providerId="ADAL" clId="{0302D381-47E7-4D8B-9EAF-72463E78CC70}" dt="2025-10-12T03:49:52.525" v="737"/>
          <ac:grpSpMkLst>
            <pc:docMk/>
            <pc:sldMk cId="4242003441" sldId="324"/>
            <ac:grpSpMk id="9" creationId="{71AFD227-869A-489C-A9B5-3F0498DF3C0C}"/>
          </ac:grpSpMkLst>
        </pc:grpChg>
        <pc:graphicFrameChg chg="add">
          <ac:chgData name="Deonne Anderson" userId="d586649c-e3b0-4b48-9123-0046cb4947e7" providerId="ADAL" clId="{0302D381-47E7-4D8B-9EAF-72463E78CC70}" dt="2025-10-12T03:49:48.208" v="735" actId="26606"/>
          <ac:graphicFrameMkLst>
            <pc:docMk/>
            <pc:sldMk cId="4242003441" sldId="324"/>
            <ac:graphicFrameMk id="6" creationId="{AEB157E5-DEB5-F561-5673-86EF9EECC769}"/>
          </ac:graphicFrameMkLst>
        </pc:graphicFrameChg>
      </pc:sldChg>
      <pc:sldChg chg="addSp delSp modSp mod setBg delDesignElem">
        <pc:chgData name="Deonne Anderson" userId="d586649c-e3b0-4b48-9123-0046cb4947e7" providerId="ADAL" clId="{0302D381-47E7-4D8B-9EAF-72463E78CC70}" dt="2025-10-12T03:50:30.981" v="747" actId="478"/>
        <pc:sldMkLst>
          <pc:docMk/>
          <pc:sldMk cId="1619908175" sldId="325"/>
        </pc:sldMkLst>
        <pc:spChg chg="mod">
          <ac:chgData name="Deonne Anderson" userId="d586649c-e3b0-4b48-9123-0046cb4947e7" providerId="ADAL" clId="{0302D381-47E7-4D8B-9EAF-72463E78CC70}" dt="2025-10-12T03:50:19.172" v="743" actId="26606"/>
          <ac:spMkLst>
            <pc:docMk/>
            <pc:sldMk cId="1619908175" sldId="325"/>
            <ac:spMk id="2" creationId="{6F32D6F8-36BC-6C74-91F4-B7A1DC3C9AD8}"/>
          </ac:spMkLst>
        </pc:spChg>
        <pc:spChg chg="del mod">
          <ac:chgData name="Deonne Anderson" userId="d586649c-e3b0-4b48-9123-0046cb4947e7" providerId="ADAL" clId="{0302D381-47E7-4D8B-9EAF-72463E78CC70}" dt="2025-10-12T03:50:19.172" v="743" actId="26606"/>
          <ac:spMkLst>
            <pc:docMk/>
            <pc:sldMk cId="1619908175" sldId="325"/>
            <ac:spMk id="3" creationId="{77EBA122-230D-6E5E-D159-CCDE411AECA1}"/>
          </ac:spMkLst>
        </pc:spChg>
        <pc:spChg chg="add del mod">
          <ac:chgData name="Deonne Anderson" userId="d586649c-e3b0-4b48-9123-0046cb4947e7" providerId="ADAL" clId="{0302D381-47E7-4D8B-9EAF-72463E78CC70}" dt="2025-10-12T03:50:13.401" v="741" actId="478"/>
          <ac:spMkLst>
            <pc:docMk/>
            <pc:sldMk cId="1619908175" sldId="325"/>
            <ac:spMk id="4" creationId="{381EB0F7-22D1-424D-8338-E57A60A4F3C2}"/>
          </ac:spMkLst>
        </pc:spChg>
        <pc:spChg chg="add del mod">
          <ac:chgData name="Deonne Anderson" userId="d586649c-e3b0-4b48-9123-0046cb4947e7" providerId="ADAL" clId="{0302D381-47E7-4D8B-9EAF-72463E78CC70}" dt="2025-10-12T03:50:14.528" v="742" actId="478"/>
          <ac:spMkLst>
            <pc:docMk/>
            <pc:sldMk cId="1619908175" sldId="325"/>
            <ac:spMk id="5" creationId="{3FDDA9C1-8209-4140-9CE6-92D0C67DE29C}"/>
          </ac:spMkLst>
        </pc:spChg>
        <pc:spChg chg="add del mod">
          <ac:chgData name="Deonne Anderson" userId="d586649c-e3b0-4b48-9123-0046cb4947e7" providerId="ADAL" clId="{0302D381-47E7-4D8B-9EAF-72463E78CC70}" dt="2025-10-12T03:50:28.331" v="746" actId="478"/>
          <ac:spMkLst>
            <pc:docMk/>
            <pc:sldMk cId="1619908175" sldId="325"/>
            <ac:spMk id="7" creationId="{5BE966B4-396B-4B76-B09D-81559B05974B}"/>
          </ac:spMkLst>
        </pc:spChg>
        <pc:spChg chg="add del mod">
          <ac:chgData name="Deonne Anderson" userId="d586649c-e3b0-4b48-9123-0046cb4947e7" providerId="ADAL" clId="{0302D381-47E7-4D8B-9EAF-72463E78CC70}" dt="2025-10-12T03:50:30.981" v="747" actId="478"/>
          <ac:spMkLst>
            <pc:docMk/>
            <pc:sldMk cId="1619908175" sldId="325"/>
            <ac:spMk id="8" creationId="{8B566873-0A74-4876-B12B-088B6474D7D7}"/>
          </ac:spMkLst>
        </pc:spChg>
        <pc:spChg chg="add del">
          <ac:chgData name="Deonne Anderson" userId="d586649c-e3b0-4b48-9123-0046cb4947e7" providerId="ADAL" clId="{0302D381-47E7-4D8B-9EAF-72463E78CC70}" dt="2025-10-12T03:50:26.226" v="745"/>
          <ac:spMkLst>
            <pc:docMk/>
            <pc:sldMk cId="1619908175" sldId="325"/>
            <ac:spMk id="68" creationId="{4080BC15-6F3E-4EDC-BB73-20706F743138}"/>
          </ac:spMkLst>
        </pc:spChg>
        <pc:spChg chg="add del">
          <ac:chgData name="Deonne Anderson" userId="d586649c-e3b0-4b48-9123-0046cb4947e7" providerId="ADAL" clId="{0302D381-47E7-4D8B-9EAF-72463E78CC70}" dt="2025-10-12T03:50:26.226" v="745"/>
          <ac:spMkLst>
            <pc:docMk/>
            <pc:sldMk cId="1619908175" sldId="325"/>
            <ac:spMk id="70" creationId="{E4E336B8-243A-49D9-9876-4BF3A08D3A8A}"/>
          </ac:spMkLst>
        </pc:spChg>
        <pc:spChg chg="add del">
          <ac:chgData name="Deonne Anderson" userId="d586649c-e3b0-4b48-9123-0046cb4947e7" providerId="ADAL" clId="{0302D381-47E7-4D8B-9EAF-72463E78CC70}" dt="2025-10-12T03:50:26.226" v="745"/>
          <ac:spMkLst>
            <pc:docMk/>
            <pc:sldMk cId="1619908175" sldId="325"/>
            <ac:spMk id="72" creationId="{05F36030-F60E-436E-81FE-74DD0776DB7F}"/>
          </ac:spMkLst>
        </pc:spChg>
        <pc:spChg chg="add del">
          <ac:chgData name="Deonne Anderson" userId="d586649c-e3b0-4b48-9123-0046cb4947e7" providerId="ADAL" clId="{0302D381-47E7-4D8B-9EAF-72463E78CC70}" dt="2025-10-12T03:50:26.226" v="745"/>
          <ac:spMkLst>
            <pc:docMk/>
            <pc:sldMk cId="1619908175" sldId="325"/>
            <ac:spMk id="74" creationId="{800D5F55-AC8B-4C26-ABB0-D8D609EC4643}"/>
          </ac:spMkLst>
        </pc:spChg>
        <pc:spChg chg="add del">
          <ac:chgData name="Deonne Anderson" userId="d586649c-e3b0-4b48-9123-0046cb4947e7" providerId="ADAL" clId="{0302D381-47E7-4D8B-9EAF-72463E78CC70}" dt="2025-10-12T03:50:26.226" v="745"/>
          <ac:spMkLst>
            <pc:docMk/>
            <pc:sldMk cId="1619908175" sldId="325"/>
            <ac:spMk id="76" creationId="{2DF0B83D-C899-44CA-9B54-A9C57E8EB386}"/>
          </ac:spMkLst>
        </pc:spChg>
        <pc:spChg chg="add del">
          <ac:chgData name="Deonne Anderson" userId="d586649c-e3b0-4b48-9123-0046cb4947e7" providerId="ADAL" clId="{0302D381-47E7-4D8B-9EAF-72463E78CC70}" dt="2025-10-12T03:50:26.226" v="745"/>
          <ac:spMkLst>
            <pc:docMk/>
            <pc:sldMk cId="1619908175" sldId="325"/>
            <ac:spMk id="78" creationId="{E16B2E5A-8EC8-4C56-AB77-380486FDF026}"/>
          </ac:spMkLst>
        </pc:spChg>
        <pc:spChg chg="add del">
          <ac:chgData name="Deonne Anderson" userId="d586649c-e3b0-4b48-9123-0046cb4947e7" providerId="ADAL" clId="{0302D381-47E7-4D8B-9EAF-72463E78CC70}" dt="2025-10-12T03:50:26.226" v="745"/>
          <ac:spMkLst>
            <pc:docMk/>
            <pc:sldMk cId="1619908175" sldId="325"/>
            <ac:spMk id="80" creationId="{C87A69CB-2620-4628-9781-88BD40636FCA}"/>
          </ac:spMkLst>
        </pc:spChg>
        <pc:spChg chg="add del">
          <ac:chgData name="Deonne Anderson" userId="d586649c-e3b0-4b48-9123-0046cb4947e7" providerId="ADAL" clId="{0302D381-47E7-4D8B-9EAF-72463E78CC70}" dt="2025-10-12T03:50:26.226" v="745"/>
          <ac:spMkLst>
            <pc:docMk/>
            <pc:sldMk cId="1619908175" sldId="325"/>
            <ac:spMk id="82" creationId="{CABAB4BD-890F-4563-A5CA-536788B1E972}"/>
          </ac:spMkLst>
        </pc:spChg>
        <pc:spChg chg="add del">
          <ac:chgData name="Deonne Anderson" userId="d586649c-e3b0-4b48-9123-0046cb4947e7" providerId="ADAL" clId="{0302D381-47E7-4D8B-9EAF-72463E78CC70}" dt="2025-10-12T03:50:26.226" v="745"/>
          <ac:spMkLst>
            <pc:docMk/>
            <pc:sldMk cId="1619908175" sldId="325"/>
            <ac:spMk id="84" creationId="{24690199-C217-4DCB-9B31-1A45649B0BDA}"/>
          </ac:spMkLst>
        </pc:spChg>
        <pc:spChg chg="add del">
          <ac:chgData name="Deonne Anderson" userId="d586649c-e3b0-4b48-9123-0046cb4947e7" providerId="ADAL" clId="{0302D381-47E7-4D8B-9EAF-72463E78CC70}" dt="2025-10-12T03:50:26.226" v="745"/>
          <ac:spMkLst>
            <pc:docMk/>
            <pc:sldMk cId="1619908175" sldId="325"/>
            <ac:spMk id="86" creationId="{77F70717-3071-4962-8A7C-F9A58151CF98}"/>
          </ac:spMkLst>
        </pc:spChg>
        <pc:spChg chg="add del">
          <ac:chgData name="Deonne Anderson" userId="d586649c-e3b0-4b48-9123-0046cb4947e7" providerId="ADAL" clId="{0302D381-47E7-4D8B-9EAF-72463E78CC70}" dt="2025-10-12T03:50:26.226" v="745"/>
          <ac:spMkLst>
            <pc:docMk/>
            <pc:sldMk cId="1619908175" sldId="325"/>
            <ac:spMk id="88" creationId="{9E870E95-FCD6-4158-861A-5CEC896F525D}"/>
          </ac:spMkLst>
        </pc:spChg>
        <pc:spChg chg="add del">
          <ac:chgData name="Deonne Anderson" userId="d586649c-e3b0-4b48-9123-0046cb4947e7" providerId="ADAL" clId="{0302D381-47E7-4D8B-9EAF-72463E78CC70}" dt="2025-10-12T03:50:26.226" v="745"/>
          <ac:spMkLst>
            <pc:docMk/>
            <pc:sldMk cId="1619908175" sldId="325"/>
            <ac:spMk id="90" creationId="{6E01758F-8AEC-4155-B791-2A8CB8A48200}"/>
          </ac:spMkLst>
        </pc:spChg>
        <pc:spChg chg="add del">
          <ac:chgData name="Deonne Anderson" userId="d586649c-e3b0-4b48-9123-0046cb4947e7" providerId="ADAL" clId="{0302D381-47E7-4D8B-9EAF-72463E78CC70}" dt="2025-10-12T03:50:26.226" v="745"/>
          <ac:spMkLst>
            <pc:docMk/>
            <pc:sldMk cId="1619908175" sldId="325"/>
            <ac:spMk id="92" creationId="{8379C6B3-49BE-4333-B322-AF02BBB41C1E}"/>
          </ac:spMkLst>
        </pc:spChg>
        <pc:spChg chg="add del">
          <ac:chgData name="Deonne Anderson" userId="d586649c-e3b0-4b48-9123-0046cb4947e7" providerId="ADAL" clId="{0302D381-47E7-4D8B-9EAF-72463E78CC70}" dt="2025-10-12T03:50:26.226" v="745"/>
          <ac:spMkLst>
            <pc:docMk/>
            <pc:sldMk cId="1619908175" sldId="325"/>
            <ac:spMk id="94" creationId="{6D7188E6-F4DA-4486-938D-F45FE01A2631}"/>
          </ac:spMkLst>
        </pc:spChg>
        <pc:spChg chg="add del">
          <ac:chgData name="Deonne Anderson" userId="d586649c-e3b0-4b48-9123-0046cb4947e7" providerId="ADAL" clId="{0302D381-47E7-4D8B-9EAF-72463E78CC70}" dt="2025-10-12T03:50:26.226" v="745"/>
          <ac:spMkLst>
            <pc:docMk/>
            <pc:sldMk cId="1619908175" sldId="325"/>
            <ac:spMk id="96" creationId="{CD22207C-B504-40B2-A1EB-2DC9B81625A7}"/>
          </ac:spMkLst>
        </pc:spChg>
        <pc:spChg chg="add del">
          <ac:chgData name="Deonne Anderson" userId="d586649c-e3b0-4b48-9123-0046cb4947e7" providerId="ADAL" clId="{0302D381-47E7-4D8B-9EAF-72463E78CC70}" dt="2025-10-12T03:50:26.226" v="745"/>
          <ac:spMkLst>
            <pc:docMk/>
            <pc:sldMk cId="1619908175" sldId="325"/>
            <ac:spMk id="98" creationId="{0FBC38BC-DE18-4960-A9D4-F24C6F60C017}"/>
          </ac:spMkLst>
        </pc:spChg>
        <pc:spChg chg="add del">
          <ac:chgData name="Deonne Anderson" userId="d586649c-e3b0-4b48-9123-0046cb4947e7" providerId="ADAL" clId="{0302D381-47E7-4D8B-9EAF-72463E78CC70}" dt="2025-10-12T03:50:26.226" v="745"/>
          <ac:spMkLst>
            <pc:docMk/>
            <pc:sldMk cId="1619908175" sldId="325"/>
            <ac:spMk id="100" creationId="{BC872037-D6F5-4CE7-A090-32A977A79F34}"/>
          </ac:spMkLst>
        </pc:spChg>
        <pc:spChg chg="add del">
          <ac:chgData name="Deonne Anderson" userId="d586649c-e3b0-4b48-9123-0046cb4947e7" providerId="ADAL" clId="{0302D381-47E7-4D8B-9EAF-72463E78CC70}" dt="2025-10-12T03:50:26.226" v="745"/>
          <ac:spMkLst>
            <pc:docMk/>
            <pc:sldMk cId="1619908175" sldId="325"/>
            <ac:spMk id="102" creationId="{D3C4B45C-266A-45BF-98FA-CA5409C46209}"/>
          </ac:spMkLst>
        </pc:spChg>
        <pc:spChg chg="add del">
          <ac:chgData name="Deonne Anderson" userId="d586649c-e3b0-4b48-9123-0046cb4947e7" providerId="ADAL" clId="{0302D381-47E7-4D8B-9EAF-72463E78CC70}" dt="2025-10-12T03:50:26.226" v="745"/>
          <ac:spMkLst>
            <pc:docMk/>
            <pc:sldMk cId="1619908175" sldId="325"/>
            <ac:spMk id="104" creationId="{76909582-A285-4EA4-AE72-9DBF0D5659D3}"/>
          </ac:spMkLst>
        </pc:spChg>
        <pc:spChg chg="add del">
          <ac:chgData name="Deonne Anderson" userId="d586649c-e3b0-4b48-9123-0046cb4947e7" providerId="ADAL" clId="{0302D381-47E7-4D8B-9EAF-72463E78CC70}" dt="2025-10-12T03:50:26.226" v="745"/>
          <ac:spMkLst>
            <pc:docMk/>
            <pc:sldMk cId="1619908175" sldId="325"/>
            <ac:spMk id="106" creationId="{A620CFBF-D373-4BA6-BE41-62B50B94578C}"/>
          </ac:spMkLst>
        </pc:spChg>
        <pc:spChg chg="add del">
          <ac:chgData name="Deonne Anderson" userId="d586649c-e3b0-4b48-9123-0046cb4947e7" providerId="ADAL" clId="{0302D381-47E7-4D8B-9EAF-72463E78CC70}" dt="2025-10-12T03:50:26.226" v="745"/>
          <ac:spMkLst>
            <pc:docMk/>
            <pc:sldMk cId="1619908175" sldId="325"/>
            <ac:spMk id="108" creationId="{700BC7B2-0C3D-459F-92C1-3605AA3F092D}"/>
          </ac:spMkLst>
        </pc:spChg>
        <pc:spChg chg="add del">
          <ac:chgData name="Deonne Anderson" userId="d586649c-e3b0-4b48-9123-0046cb4947e7" providerId="ADAL" clId="{0302D381-47E7-4D8B-9EAF-72463E78CC70}" dt="2025-10-12T03:50:26.226" v="745"/>
          <ac:spMkLst>
            <pc:docMk/>
            <pc:sldMk cId="1619908175" sldId="325"/>
            <ac:spMk id="110" creationId="{24F4B005-B785-4A57-9E5A-82D85F00DA39}"/>
          </ac:spMkLst>
        </pc:spChg>
        <pc:spChg chg="add del">
          <ac:chgData name="Deonne Anderson" userId="d586649c-e3b0-4b48-9123-0046cb4947e7" providerId="ADAL" clId="{0302D381-47E7-4D8B-9EAF-72463E78CC70}" dt="2025-10-12T03:50:26.226" v="745"/>
          <ac:spMkLst>
            <pc:docMk/>
            <pc:sldMk cId="1619908175" sldId="325"/>
            <ac:spMk id="112" creationId="{196ED9B6-969E-4AC4-ACD0-95A421BAB391}"/>
          </ac:spMkLst>
        </pc:spChg>
        <pc:spChg chg="add del">
          <ac:chgData name="Deonne Anderson" userId="d586649c-e3b0-4b48-9123-0046cb4947e7" providerId="ADAL" clId="{0302D381-47E7-4D8B-9EAF-72463E78CC70}" dt="2025-10-12T03:50:26.226" v="745"/>
          <ac:spMkLst>
            <pc:docMk/>
            <pc:sldMk cId="1619908175" sldId="325"/>
            <ac:spMk id="114" creationId="{E317ADBB-3E4F-42D2-B7F2-A15924AD500C}"/>
          </ac:spMkLst>
        </pc:spChg>
        <pc:spChg chg="add del">
          <ac:chgData name="Deonne Anderson" userId="d586649c-e3b0-4b48-9123-0046cb4947e7" providerId="ADAL" clId="{0302D381-47E7-4D8B-9EAF-72463E78CC70}" dt="2025-10-12T03:50:26.226" v="745"/>
          <ac:spMkLst>
            <pc:docMk/>
            <pc:sldMk cId="1619908175" sldId="325"/>
            <ac:spMk id="116" creationId="{2E9B2055-E384-472D-91D3-74775CDA167C}"/>
          </ac:spMkLst>
        </pc:spChg>
        <pc:spChg chg="add del">
          <ac:chgData name="Deonne Anderson" userId="d586649c-e3b0-4b48-9123-0046cb4947e7" providerId="ADAL" clId="{0302D381-47E7-4D8B-9EAF-72463E78CC70}" dt="2025-10-12T03:50:26.226" v="745"/>
          <ac:spMkLst>
            <pc:docMk/>
            <pc:sldMk cId="1619908175" sldId="325"/>
            <ac:spMk id="118" creationId="{1F8EFF99-76BF-4F9B-ADAA-B8D310153B74}"/>
          </ac:spMkLst>
        </pc:spChg>
        <pc:spChg chg="add del">
          <ac:chgData name="Deonne Anderson" userId="d586649c-e3b0-4b48-9123-0046cb4947e7" providerId="ADAL" clId="{0302D381-47E7-4D8B-9EAF-72463E78CC70}" dt="2025-10-12T03:50:26.226" v="745"/>
          <ac:spMkLst>
            <pc:docMk/>
            <pc:sldMk cId="1619908175" sldId="325"/>
            <ac:spMk id="120" creationId="{626F1B89-B88E-4CE3-90BF-3704BAF48824}"/>
          </ac:spMkLst>
        </pc:spChg>
        <pc:spChg chg="add del">
          <ac:chgData name="Deonne Anderson" userId="d586649c-e3b0-4b48-9123-0046cb4947e7" providerId="ADAL" clId="{0302D381-47E7-4D8B-9EAF-72463E78CC70}" dt="2025-10-12T03:50:26.226" v="745"/>
          <ac:spMkLst>
            <pc:docMk/>
            <pc:sldMk cId="1619908175" sldId="325"/>
            <ac:spMk id="122" creationId="{C72C1CB8-8213-4EE7-AFFF-B0A74E7A74CA}"/>
          </ac:spMkLst>
        </pc:spChg>
        <pc:spChg chg="add del">
          <ac:chgData name="Deonne Anderson" userId="d586649c-e3b0-4b48-9123-0046cb4947e7" providerId="ADAL" clId="{0302D381-47E7-4D8B-9EAF-72463E78CC70}" dt="2025-10-12T03:50:26.226" v="745"/>
          <ac:spMkLst>
            <pc:docMk/>
            <pc:sldMk cId="1619908175" sldId="325"/>
            <ac:spMk id="124" creationId="{2FF32C41-49E2-459E-9AC4-64269039B12A}"/>
          </ac:spMkLst>
        </pc:spChg>
        <pc:spChg chg="add del">
          <ac:chgData name="Deonne Anderson" userId="d586649c-e3b0-4b48-9123-0046cb4947e7" providerId="ADAL" clId="{0302D381-47E7-4D8B-9EAF-72463E78CC70}" dt="2025-10-12T03:50:26.226" v="745"/>
          <ac:spMkLst>
            <pc:docMk/>
            <pc:sldMk cId="1619908175" sldId="325"/>
            <ac:spMk id="126" creationId="{06B5D5F0-EA51-440D-81A0-FE60CCFBA9C1}"/>
          </ac:spMkLst>
        </pc:spChg>
        <pc:spChg chg="add del">
          <ac:chgData name="Deonne Anderson" userId="d586649c-e3b0-4b48-9123-0046cb4947e7" providerId="ADAL" clId="{0302D381-47E7-4D8B-9EAF-72463E78CC70}" dt="2025-10-12T03:50:26.226" v="745"/>
          <ac:spMkLst>
            <pc:docMk/>
            <pc:sldMk cId="1619908175" sldId="325"/>
            <ac:spMk id="128" creationId="{B7CA6C2F-61C2-486F-B691-E8EB4BA27618}"/>
          </ac:spMkLst>
        </pc:spChg>
        <pc:spChg chg="add del">
          <ac:chgData name="Deonne Anderson" userId="d586649c-e3b0-4b48-9123-0046cb4947e7" providerId="ADAL" clId="{0302D381-47E7-4D8B-9EAF-72463E78CC70}" dt="2025-10-12T03:50:26.226" v="745"/>
          <ac:spMkLst>
            <pc:docMk/>
            <pc:sldMk cId="1619908175" sldId="325"/>
            <ac:spMk id="130" creationId="{A6727626-8944-4EB7-B327-B696FE484D24}"/>
          </ac:spMkLst>
        </pc:spChg>
        <pc:spChg chg="add del">
          <ac:chgData name="Deonne Anderson" userId="d586649c-e3b0-4b48-9123-0046cb4947e7" providerId="ADAL" clId="{0302D381-47E7-4D8B-9EAF-72463E78CC70}" dt="2025-10-12T03:50:26.226" v="745"/>
          <ac:spMkLst>
            <pc:docMk/>
            <pc:sldMk cId="1619908175" sldId="325"/>
            <ac:spMk id="132" creationId="{CFBBE0E2-8BDF-4B26-BEBC-DB799B8F6B44}"/>
          </ac:spMkLst>
        </pc:spChg>
        <pc:spChg chg="add del">
          <ac:chgData name="Deonne Anderson" userId="d586649c-e3b0-4b48-9123-0046cb4947e7" providerId="ADAL" clId="{0302D381-47E7-4D8B-9EAF-72463E78CC70}" dt="2025-10-12T03:50:26.226" v="745"/>
          <ac:spMkLst>
            <pc:docMk/>
            <pc:sldMk cId="1619908175" sldId="325"/>
            <ac:spMk id="134" creationId="{8EB99B25-2662-42DE-8F5D-E0F6F28C859A}"/>
          </ac:spMkLst>
        </pc:spChg>
        <pc:spChg chg="add del">
          <ac:chgData name="Deonne Anderson" userId="d586649c-e3b0-4b48-9123-0046cb4947e7" providerId="ADAL" clId="{0302D381-47E7-4D8B-9EAF-72463E78CC70}" dt="2025-10-12T03:50:26.226" v="745"/>
          <ac:spMkLst>
            <pc:docMk/>
            <pc:sldMk cId="1619908175" sldId="325"/>
            <ac:spMk id="136" creationId="{496BF3B0-761A-4454-BE3C-86B4675DC037}"/>
          </ac:spMkLst>
        </pc:spChg>
        <pc:spChg chg="add del">
          <ac:chgData name="Deonne Anderson" userId="d586649c-e3b0-4b48-9123-0046cb4947e7" providerId="ADAL" clId="{0302D381-47E7-4D8B-9EAF-72463E78CC70}" dt="2025-10-12T03:50:26.226" v="745"/>
          <ac:spMkLst>
            <pc:docMk/>
            <pc:sldMk cId="1619908175" sldId="325"/>
            <ac:spMk id="138" creationId="{B519F0F1-B284-44D5-91E9-5018219AFF78}"/>
          </ac:spMkLst>
        </pc:spChg>
        <pc:spChg chg="add del">
          <ac:chgData name="Deonne Anderson" userId="d586649c-e3b0-4b48-9123-0046cb4947e7" providerId="ADAL" clId="{0302D381-47E7-4D8B-9EAF-72463E78CC70}" dt="2025-10-12T03:50:26.226" v="745"/>
          <ac:spMkLst>
            <pc:docMk/>
            <pc:sldMk cId="1619908175" sldId="325"/>
            <ac:spMk id="140" creationId="{0ED49C08-BE23-43F9-A421-6CD45C78082D}"/>
          </ac:spMkLst>
        </pc:spChg>
        <pc:spChg chg="add del">
          <ac:chgData name="Deonne Anderson" userId="d586649c-e3b0-4b48-9123-0046cb4947e7" providerId="ADAL" clId="{0302D381-47E7-4D8B-9EAF-72463E78CC70}" dt="2025-10-12T03:50:26.226" v="745"/>
          <ac:spMkLst>
            <pc:docMk/>
            <pc:sldMk cId="1619908175" sldId="325"/>
            <ac:spMk id="142" creationId="{92F171FA-0CB2-4F4C-A2F3-1B7B6B0289BD}"/>
          </ac:spMkLst>
        </pc:spChg>
        <pc:spChg chg="add del">
          <ac:chgData name="Deonne Anderson" userId="d586649c-e3b0-4b48-9123-0046cb4947e7" providerId="ADAL" clId="{0302D381-47E7-4D8B-9EAF-72463E78CC70}" dt="2025-10-12T03:50:26.226" v="745"/>
          <ac:spMkLst>
            <pc:docMk/>
            <pc:sldMk cId="1619908175" sldId="325"/>
            <ac:spMk id="144" creationId="{A0073675-5E26-428E-A2F7-2A952D31454B}"/>
          </ac:spMkLst>
        </pc:spChg>
        <pc:spChg chg="add del">
          <ac:chgData name="Deonne Anderson" userId="d586649c-e3b0-4b48-9123-0046cb4947e7" providerId="ADAL" clId="{0302D381-47E7-4D8B-9EAF-72463E78CC70}" dt="2025-10-12T03:50:26.226" v="745"/>
          <ac:spMkLst>
            <pc:docMk/>
            <pc:sldMk cId="1619908175" sldId="325"/>
            <ac:spMk id="146" creationId="{D8C4C7E6-114C-4D16-9FC6-1260653C2375}"/>
          </ac:spMkLst>
        </pc:spChg>
        <pc:spChg chg="add del">
          <ac:chgData name="Deonne Anderson" userId="d586649c-e3b0-4b48-9123-0046cb4947e7" providerId="ADAL" clId="{0302D381-47E7-4D8B-9EAF-72463E78CC70}" dt="2025-10-12T03:50:26.226" v="745"/>
          <ac:spMkLst>
            <pc:docMk/>
            <pc:sldMk cId="1619908175" sldId="325"/>
            <ac:spMk id="148" creationId="{5FB2CD0B-BF87-4FEC-B6B6-0DA50B9314A2}"/>
          </ac:spMkLst>
        </pc:spChg>
        <pc:spChg chg="add del">
          <ac:chgData name="Deonne Anderson" userId="d586649c-e3b0-4b48-9123-0046cb4947e7" providerId="ADAL" clId="{0302D381-47E7-4D8B-9EAF-72463E78CC70}" dt="2025-10-12T03:50:26.226" v="745"/>
          <ac:spMkLst>
            <pc:docMk/>
            <pc:sldMk cId="1619908175" sldId="325"/>
            <ac:spMk id="150" creationId="{D12EC8B9-DE60-44BC-9911-A9CD8EF50666}"/>
          </ac:spMkLst>
        </pc:spChg>
        <pc:spChg chg="add del">
          <ac:chgData name="Deonne Anderson" userId="d586649c-e3b0-4b48-9123-0046cb4947e7" providerId="ADAL" clId="{0302D381-47E7-4D8B-9EAF-72463E78CC70}" dt="2025-10-12T03:50:26.226" v="745"/>
          <ac:spMkLst>
            <pc:docMk/>
            <pc:sldMk cId="1619908175" sldId="325"/>
            <ac:spMk id="152" creationId="{9B0D6CF6-D17B-4DC7-828A-773636910C92}"/>
          </ac:spMkLst>
        </pc:spChg>
        <pc:spChg chg="add del">
          <ac:chgData name="Deonne Anderson" userId="d586649c-e3b0-4b48-9123-0046cb4947e7" providerId="ADAL" clId="{0302D381-47E7-4D8B-9EAF-72463E78CC70}" dt="2025-10-12T03:50:26.226" v="745"/>
          <ac:spMkLst>
            <pc:docMk/>
            <pc:sldMk cId="1619908175" sldId="325"/>
            <ac:spMk id="154" creationId="{8C6933FD-FAB6-403B-9CD4-EF0E06CF799C}"/>
          </ac:spMkLst>
        </pc:spChg>
        <pc:spChg chg="add del">
          <ac:chgData name="Deonne Anderson" userId="d586649c-e3b0-4b48-9123-0046cb4947e7" providerId="ADAL" clId="{0302D381-47E7-4D8B-9EAF-72463E78CC70}" dt="2025-10-12T03:50:26.226" v="745"/>
          <ac:spMkLst>
            <pc:docMk/>
            <pc:sldMk cId="1619908175" sldId="325"/>
            <ac:spMk id="156" creationId="{5C2A4452-6B00-411C-80AB-29AE135B4550}"/>
          </ac:spMkLst>
        </pc:spChg>
        <pc:spChg chg="add del">
          <ac:chgData name="Deonne Anderson" userId="d586649c-e3b0-4b48-9123-0046cb4947e7" providerId="ADAL" clId="{0302D381-47E7-4D8B-9EAF-72463E78CC70}" dt="2025-10-12T03:50:26.226" v="745"/>
          <ac:spMkLst>
            <pc:docMk/>
            <pc:sldMk cId="1619908175" sldId="325"/>
            <ac:spMk id="158" creationId="{3F4D3F48-1D65-45EB-91E2-BEFFB2440C97}"/>
          </ac:spMkLst>
        </pc:spChg>
        <pc:spChg chg="add del">
          <ac:chgData name="Deonne Anderson" userId="d586649c-e3b0-4b48-9123-0046cb4947e7" providerId="ADAL" clId="{0302D381-47E7-4D8B-9EAF-72463E78CC70}" dt="2025-10-12T03:50:26.226" v="745"/>
          <ac:spMkLst>
            <pc:docMk/>
            <pc:sldMk cId="1619908175" sldId="325"/>
            <ac:spMk id="160" creationId="{F5A66334-17A8-4594-AB17-4C33A955B27D}"/>
          </ac:spMkLst>
        </pc:spChg>
        <pc:spChg chg="add del">
          <ac:chgData name="Deonne Anderson" userId="d586649c-e3b0-4b48-9123-0046cb4947e7" providerId="ADAL" clId="{0302D381-47E7-4D8B-9EAF-72463E78CC70}" dt="2025-10-12T03:50:26.226" v="745"/>
          <ac:spMkLst>
            <pc:docMk/>
            <pc:sldMk cId="1619908175" sldId="325"/>
            <ac:spMk id="162" creationId="{FB7FEAD3-708C-4B79-B452-4445C27780D9}"/>
          </ac:spMkLst>
        </pc:spChg>
        <pc:spChg chg="add del">
          <ac:chgData name="Deonne Anderson" userId="d586649c-e3b0-4b48-9123-0046cb4947e7" providerId="ADAL" clId="{0302D381-47E7-4D8B-9EAF-72463E78CC70}" dt="2025-10-12T03:50:26.226" v="745"/>
          <ac:spMkLst>
            <pc:docMk/>
            <pc:sldMk cId="1619908175" sldId="325"/>
            <ac:spMk id="164" creationId="{41281533-9B25-42A4-9F50-34B4F24C0E5B}"/>
          </ac:spMkLst>
        </pc:spChg>
        <pc:spChg chg="add del">
          <ac:chgData name="Deonne Anderson" userId="d586649c-e3b0-4b48-9123-0046cb4947e7" providerId="ADAL" clId="{0302D381-47E7-4D8B-9EAF-72463E78CC70}" dt="2025-10-12T03:50:26.226" v="745"/>
          <ac:spMkLst>
            <pc:docMk/>
            <pc:sldMk cId="1619908175" sldId="325"/>
            <ac:spMk id="166" creationId="{007246F1-084B-45D9-BDD9-99BB53F6C9AD}"/>
          </ac:spMkLst>
        </pc:spChg>
        <pc:spChg chg="add del">
          <ac:chgData name="Deonne Anderson" userId="d586649c-e3b0-4b48-9123-0046cb4947e7" providerId="ADAL" clId="{0302D381-47E7-4D8B-9EAF-72463E78CC70}" dt="2025-10-12T03:50:26.226" v="745"/>
          <ac:spMkLst>
            <pc:docMk/>
            <pc:sldMk cId="1619908175" sldId="325"/>
            <ac:spMk id="168" creationId="{77CDD712-F443-4EDC-B663-5EC5ACD7DBE0}"/>
          </ac:spMkLst>
        </pc:spChg>
        <pc:spChg chg="add del">
          <ac:chgData name="Deonne Anderson" userId="d586649c-e3b0-4b48-9123-0046cb4947e7" providerId="ADAL" clId="{0302D381-47E7-4D8B-9EAF-72463E78CC70}" dt="2025-10-12T03:50:26.226" v="745"/>
          <ac:spMkLst>
            <pc:docMk/>
            <pc:sldMk cId="1619908175" sldId="325"/>
            <ac:spMk id="170" creationId="{4A695BE5-DE27-460F-845F-45BB814FE35C}"/>
          </ac:spMkLst>
        </pc:spChg>
        <pc:spChg chg="add del">
          <ac:chgData name="Deonne Anderson" userId="d586649c-e3b0-4b48-9123-0046cb4947e7" providerId="ADAL" clId="{0302D381-47E7-4D8B-9EAF-72463E78CC70}" dt="2025-10-12T03:50:26.226" v="745"/>
          <ac:spMkLst>
            <pc:docMk/>
            <pc:sldMk cId="1619908175" sldId="325"/>
            <ac:spMk id="172" creationId="{DE28BE4E-1A59-46FF-810A-A8F9A46F7026}"/>
          </ac:spMkLst>
        </pc:spChg>
        <pc:spChg chg="add del">
          <ac:chgData name="Deonne Anderson" userId="d586649c-e3b0-4b48-9123-0046cb4947e7" providerId="ADAL" clId="{0302D381-47E7-4D8B-9EAF-72463E78CC70}" dt="2025-10-12T03:50:26.226" v="745"/>
          <ac:spMkLst>
            <pc:docMk/>
            <pc:sldMk cId="1619908175" sldId="325"/>
            <ac:spMk id="174" creationId="{A3CF799A-9839-4CB1-9381-DCC0C1FE1B37}"/>
          </ac:spMkLst>
        </pc:spChg>
        <pc:spChg chg="add del">
          <ac:chgData name="Deonne Anderson" userId="d586649c-e3b0-4b48-9123-0046cb4947e7" providerId="ADAL" clId="{0302D381-47E7-4D8B-9EAF-72463E78CC70}" dt="2025-10-12T03:50:26.226" v="745"/>
          <ac:spMkLst>
            <pc:docMk/>
            <pc:sldMk cId="1619908175" sldId="325"/>
            <ac:spMk id="176" creationId="{1EFA42E9-27C0-423D-93C8-794A9683FCF1}"/>
          </ac:spMkLst>
        </pc:spChg>
        <pc:spChg chg="add del">
          <ac:chgData name="Deonne Anderson" userId="d586649c-e3b0-4b48-9123-0046cb4947e7" providerId="ADAL" clId="{0302D381-47E7-4D8B-9EAF-72463E78CC70}" dt="2025-10-12T03:50:26.226" v="745"/>
          <ac:spMkLst>
            <pc:docMk/>
            <pc:sldMk cId="1619908175" sldId="325"/>
            <ac:spMk id="178" creationId="{E5B56BED-7578-4E42-889D-34AA58F679ED}"/>
          </ac:spMkLst>
        </pc:spChg>
        <pc:spChg chg="add del">
          <ac:chgData name="Deonne Anderson" userId="d586649c-e3b0-4b48-9123-0046cb4947e7" providerId="ADAL" clId="{0302D381-47E7-4D8B-9EAF-72463E78CC70}" dt="2025-10-12T03:50:26.226" v="745"/>
          <ac:spMkLst>
            <pc:docMk/>
            <pc:sldMk cId="1619908175" sldId="325"/>
            <ac:spMk id="180" creationId="{FCC7DD6E-E0E5-46B9-81B7-3B2F7B333264}"/>
          </ac:spMkLst>
        </pc:spChg>
        <pc:spChg chg="add del">
          <ac:chgData name="Deonne Anderson" userId="d586649c-e3b0-4b48-9123-0046cb4947e7" providerId="ADAL" clId="{0302D381-47E7-4D8B-9EAF-72463E78CC70}" dt="2025-10-12T03:50:26.226" v="745"/>
          <ac:spMkLst>
            <pc:docMk/>
            <pc:sldMk cId="1619908175" sldId="325"/>
            <ac:spMk id="182" creationId="{9C83D9FD-E06E-407B-BA7C-2C2AD5B16C24}"/>
          </ac:spMkLst>
        </pc:spChg>
        <pc:spChg chg="add del">
          <ac:chgData name="Deonne Anderson" userId="d586649c-e3b0-4b48-9123-0046cb4947e7" providerId="ADAL" clId="{0302D381-47E7-4D8B-9EAF-72463E78CC70}" dt="2025-10-12T03:50:26.226" v="745"/>
          <ac:spMkLst>
            <pc:docMk/>
            <pc:sldMk cId="1619908175" sldId="325"/>
            <ac:spMk id="184" creationId="{3C1174EE-071E-4421-BD9C-2C2D84190D2E}"/>
          </ac:spMkLst>
        </pc:spChg>
        <pc:spChg chg="add del">
          <ac:chgData name="Deonne Anderson" userId="d586649c-e3b0-4b48-9123-0046cb4947e7" providerId="ADAL" clId="{0302D381-47E7-4D8B-9EAF-72463E78CC70}" dt="2025-10-12T03:50:26.226" v="745"/>
          <ac:spMkLst>
            <pc:docMk/>
            <pc:sldMk cId="1619908175" sldId="325"/>
            <ac:spMk id="186" creationId="{6F280CAD-1F1B-4F43-99A3-B2EC2A7F30F4}"/>
          </ac:spMkLst>
        </pc:spChg>
        <pc:spChg chg="add del">
          <ac:chgData name="Deonne Anderson" userId="d586649c-e3b0-4b48-9123-0046cb4947e7" providerId="ADAL" clId="{0302D381-47E7-4D8B-9EAF-72463E78CC70}" dt="2025-10-12T03:50:26.226" v="745"/>
          <ac:spMkLst>
            <pc:docMk/>
            <pc:sldMk cId="1619908175" sldId="325"/>
            <ac:spMk id="188" creationId="{0D5C974E-4B43-4FFA-8230-DB0E1993C331}"/>
          </ac:spMkLst>
        </pc:spChg>
        <pc:spChg chg="add del">
          <ac:chgData name="Deonne Anderson" userId="d586649c-e3b0-4b48-9123-0046cb4947e7" providerId="ADAL" clId="{0302D381-47E7-4D8B-9EAF-72463E78CC70}" dt="2025-10-12T03:50:26.226" v="745"/>
          <ac:spMkLst>
            <pc:docMk/>
            <pc:sldMk cId="1619908175" sldId="325"/>
            <ac:spMk id="190" creationId="{A1CACEBA-A7A9-45FB-897A-888150011BC6}"/>
          </ac:spMkLst>
        </pc:spChg>
        <pc:spChg chg="add del">
          <ac:chgData name="Deonne Anderson" userId="d586649c-e3b0-4b48-9123-0046cb4947e7" providerId="ADAL" clId="{0302D381-47E7-4D8B-9EAF-72463E78CC70}" dt="2025-10-12T03:50:26.226" v="745"/>
          <ac:spMkLst>
            <pc:docMk/>
            <pc:sldMk cId="1619908175" sldId="325"/>
            <ac:spMk id="192" creationId="{583E2F4A-E235-4600-A80D-18C1C36EE5FA}"/>
          </ac:spMkLst>
        </pc:spChg>
        <pc:spChg chg="add del">
          <ac:chgData name="Deonne Anderson" userId="d586649c-e3b0-4b48-9123-0046cb4947e7" providerId="ADAL" clId="{0302D381-47E7-4D8B-9EAF-72463E78CC70}" dt="2025-10-12T03:50:26.226" v="745"/>
          <ac:spMkLst>
            <pc:docMk/>
            <pc:sldMk cId="1619908175" sldId="325"/>
            <ac:spMk id="194" creationId="{F16259CF-A0BC-4673-91C7-A7D3CDF7C7FD}"/>
          </ac:spMkLst>
        </pc:spChg>
        <pc:spChg chg="add del">
          <ac:chgData name="Deonne Anderson" userId="d586649c-e3b0-4b48-9123-0046cb4947e7" providerId="ADAL" clId="{0302D381-47E7-4D8B-9EAF-72463E78CC70}" dt="2025-10-12T03:50:26.226" v="745"/>
          <ac:spMkLst>
            <pc:docMk/>
            <pc:sldMk cId="1619908175" sldId="325"/>
            <ac:spMk id="196" creationId="{B09A934A-4464-4C9B-ACAD-9128E0B615E4}"/>
          </ac:spMkLst>
        </pc:spChg>
        <pc:spChg chg="add del">
          <ac:chgData name="Deonne Anderson" userId="d586649c-e3b0-4b48-9123-0046cb4947e7" providerId="ADAL" clId="{0302D381-47E7-4D8B-9EAF-72463E78CC70}" dt="2025-10-12T03:50:26.226" v="745"/>
          <ac:spMkLst>
            <pc:docMk/>
            <pc:sldMk cId="1619908175" sldId="325"/>
            <ac:spMk id="198" creationId="{CB010BB8-6FD4-498C-994D-53C8DC7491EE}"/>
          </ac:spMkLst>
        </pc:spChg>
        <pc:spChg chg="add del">
          <ac:chgData name="Deonne Anderson" userId="d586649c-e3b0-4b48-9123-0046cb4947e7" providerId="ADAL" clId="{0302D381-47E7-4D8B-9EAF-72463E78CC70}" dt="2025-10-12T03:50:26.226" v="745"/>
          <ac:spMkLst>
            <pc:docMk/>
            <pc:sldMk cId="1619908175" sldId="325"/>
            <ac:spMk id="200" creationId="{2D373437-2902-4D8A-B887-F6941556C277}"/>
          </ac:spMkLst>
        </pc:spChg>
        <pc:spChg chg="add del">
          <ac:chgData name="Deonne Anderson" userId="d586649c-e3b0-4b48-9123-0046cb4947e7" providerId="ADAL" clId="{0302D381-47E7-4D8B-9EAF-72463E78CC70}" dt="2025-10-12T03:50:26.226" v="745"/>
          <ac:spMkLst>
            <pc:docMk/>
            <pc:sldMk cId="1619908175" sldId="325"/>
            <ac:spMk id="202" creationId="{217D616F-FDFA-439E-8B09-E55F8234B05F}"/>
          </ac:spMkLst>
        </pc:spChg>
        <pc:spChg chg="add del">
          <ac:chgData name="Deonne Anderson" userId="d586649c-e3b0-4b48-9123-0046cb4947e7" providerId="ADAL" clId="{0302D381-47E7-4D8B-9EAF-72463E78CC70}" dt="2025-10-12T03:50:26.226" v="745"/>
          <ac:spMkLst>
            <pc:docMk/>
            <pc:sldMk cId="1619908175" sldId="325"/>
            <ac:spMk id="204" creationId="{0F74D32E-67FC-452C-A52B-988DB4984338}"/>
          </ac:spMkLst>
        </pc:spChg>
        <pc:spChg chg="add del">
          <ac:chgData name="Deonne Anderson" userId="d586649c-e3b0-4b48-9123-0046cb4947e7" providerId="ADAL" clId="{0302D381-47E7-4D8B-9EAF-72463E78CC70}" dt="2025-10-12T03:50:26.226" v="745"/>
          <ac:spMkLst>
            <pc:docMk/>
            <pc:sldMk cId="1619908175" sldId="325"/>
            <ac:spMk id="206" creationId="{B8F74E45-2803-4A11-9333-3639A1C2F2D9}"/>
          </ac:spMkLst>
        </pc:spChg>
        <pc:spChg chg="add del">
          <ac:chgData name="Deonne Anderson" userId="d586649c-e3b0-4b48-9123-0046cb4947e7" providerId="ADAL" clId="{0302D381-47E7-4D8B-9EAF-72463E78CC70}" dt="2025-10-12T03:50:26.226" v="745"/>
          <ac:spMkLst>
            <pc:docMk/>
            <pc:sldMk cId="1619908175" sldId="325"/>
            <ac:spMk id="208" creationId="{106009C3-0971-47AF-8BD9-2EC8A6A4B2F3}"/>
          </ac:spMkLst>
        </pc:spChg>
        <pc:spChg chg="add del">
          <ac:chgData name="Deonne Anderson" userId="d586649c-e3b0-4b48-9123-0046cb4947e7" providerId="ADAL" clId="{0302D381-47E7-4D8B-9EAF-72463E78CC70}" dt="2025-10-12T03:50:26.226" v="745"/>
          <ac:spMkLst>
            <pc:docMk/>
            <pc:sldMk cId="1619908175" sldId="325"/>
            <ac:spMk id="210" creationId="{ED29B115-F34D-4E41-A4A2-C0CE41C697C8}"/>
          </ac:spMkLst>
        </pc:spChg>
        <pc:spChg chg="add del">
          <ac:chgData name="Deonne Anderson" userId="d586649c-e3b0-4b48-9123-0046cb4947e7" providerId="ADAL" clId="{0302D381-47E7-4D8B-9EAF-72463E78CC70}" dt="2025-10-12T03:50:26.226" v="745"/>
          <ac:spMkLst>
            <pc:docMk/>
            <pc:sldMk cId="1619908175" sldId="325"/>
            <ac:spMk id="212" creationId="{19D4861C-7907-48BF-84E7-96C0E098D43A}"/>
          </ac:spMkLst>
        </pc:spChg>
        <pc:spChg chg="add del">
          <ac:chgData name="Deonne Anderson" userId="d586649c-e3b0-4b48-9123-0046cb4947e7" providerId="ADAL" clId="{0302D381-47E7-4D8B-9EAF-72463E78CC70}" dt="2025-10-12T03:50:26.226" v="745"/>
          <ac:spMkLst>
            <pc:docMk/>
            <pc:sldMk cId="1619908175" sldId="325"/>
            <ac:spMk id="214" creationId="{AEF03EB9-6D77-4E55-BCF2-4402550D39A6}"/>
          </ac:spMkLst>
        </pc:spChg>
        <pc:spChg chg="add del">
          <ac:chgData name="Deonne Anderson" userId="d586649c-e3b0-4b48-9123-0046cb4947e7" providerId="ADAL" clId="{0302D381-47E7-4D8B-9EAF-72463E78CC70}" dt="2025-10-12T03:50:26.226" v="745"/>
          <ac:spMkLst>
            <pc:docMk/>
            <pc:sldMk cId="1619908175" sldId="325"/>
            <ac:spMk id="216" creationId="{1C9C3C8B-A28D-44DF-AA29-02B28AED7148}"/>
          </ac:spMkLst>
        </pc:spChg>
        <pc:spChg chg="add del">
          <ac:chgData name="Deonne Anderson" userId="d586649c-e3b0-4b48-9123-0046cb4947e7" providerId="ADAL" clId="{0302D381-47E7-4D8B-9EAF-72463E78CC70}" dt="2025-10-12T03:50:26.226" v="745"/>
          <ac:spMkLst>
            <pc:docMk/>
            <pc:sldMk cId="1619908175" sldId="325"/>
            <ac:spMk id="218" creationId="{1EB7CB2D-F6AA-4861-B158-DA3E6B923EC2}"/>
          </ac:spMkLst>
        </pc:spChg>
        <pc:spChg chg="add del">
          <ac:chgData name="Deonne Anderson" userId="d586649c-e3b0-4b48-9123-0046cb4947e7" providerId="ADAL" clId="{0302D381-47E7-4D8B-9EAF-72463E78CC70}" dt="2025-10-12T03:50:26.226" v="745"/>
          <ac:spMkLst>
            <pc:docMk/>
            <pc:sldMk cId="1619908175" sldId="325"/>
            <ac:spMk id="220" creationId="{48203367-1F19-4C4F-B38D-929816F787B1}"/>
          </ac:spMkLst>
        </pc:spChg>
        <pc:spChg chg="add del">
          <ac:chgData name="Deonne Anderson" userId="d586649c-e3b0-4b48-9123-0046cb4947e7" providerId="ADAL" clId="{0302D381-47E7-4D8B-9EAF-72463E78CC70}" dt="2025-10-12T03:50:26.226" v="745"/>
          <ac:spMkLst>
            <pc:docMk/>
            <pc:sldMk cId="1619908175" sldId="325"/>
            <ac:spMk id="222" creationId="{B89B3B49-0A7E-4573-9B52-D1B0659831AB}"/>
          </ac:spMkLst>
        </pc:spChg>
        <pc:spChg chg="add del">
          <ac:chgData name="Deonne Anderson" userId="d586649c-e3b0-4b48-9123-0046cb4947e7" providerId="ADAL" clId="{0302D381-47E7-4D8B-9EAF-72463E78CC70}" dt="2025-10-12T03:50:26.226" v="745"/>
          <ac:spMkLst>
            <pc:docMk/>
            <pc:sldMk cId="1619908175" sldId="325"/>
            <ac:spMk id="224" creationId="{0288BD39-0846-445A-BD81-1E34E0E99ED0}"/>
          </ac:spMkLst>
        </pc:spChg>
        <pc:spChg chg="add del">
          <ac:chgData name="Deonne Anderson" userId="d586649c-e3b0-4b48-9123-0046cb4947e7" providerId="ADAL" clId="{0302D381-47E7-4D8B-9EAF-72463E78CC70}" dt="2025-10-12T03:50:26.226" v="745"/>
          <ac:spMkLst>
            <pc:docMk/>
            <pc:sldMk cId="1619908175" sldId="325"/>
            <ac:spMk id="226" creationId="{BA82150B-D747-458F-8C52-72FBA52BCDBA}"/>
          </ac:spMkLst>
        </pc:spChg>
        <pc:spChg chg="add del">
          <ac:chgData name="Deonne Anderson" userId="d586649c-e3b0-4b48-9123-0046cb4947e7" providerId="ADAL" clId="{0302D381-47E7-4D8B-9EAF-72463E78CC70}" dt="2025-10-12T03:50:26.226" v="745"/>
          <ac:spMkLst>
            <pc:docMk/>
            <pc:sldMk cId="1619908175" sldId="325"/>
            <ac:spMk id="228" creationId="{FEBB9D94-7802-4607-9BA4-62FB212BFCC8}"/>
          </ac:spMkLst>
        </pc:spChg>
        <pc:spChg chg="add del">
          <ac:chgData name="Deonne Anderson" userId="d586649c-e3b0-4b48-9123-0046cb4947e7" providerId="ADAL" clId="{0302D381-47E7-4D8B-9EAF-72463E78CC70}" dt="2025-10-12T03:50:26.226" v="745"/>
          <ac:spMkLst>
            <pc:docMk/>
            <pc:sldMk cId="1619908175" sldId="325"/>
            <ac:spMk id="230" creationId="{24743784-06E3-4913-9DFD-2FCBF9D929C9}"/>
          </ac:spMkLst>
        </pc:spChg>
        <pc:spChg chg="add del">
          <ac:chgData name="Deonne Anderson" userId="d586649c-e3b0-4b48-9123-0046cb4947e7" providerId="ADAL" clId="{0302D381-47E7-4D8B-9EAF-72463E78CC70}" dt="2025-10-12T03:50:26.226" v="745"/>
          <ac:spMkLst>
            <pc:docMk/>
            <pc:sldMk cId="1619908175" sldId="325"/>
            <ac:spMk id="232" creationId="{25CD3315-6611-406F-AF95-2EF9F5A5B048}"/>
          </ac:spMkLst>
        </pc:spChg>
        <pc:spChg chg="add del">
          <ac:chgData name="Deonne Anderson" userId="d586649c-e3b0-4b48-9123-0046cb4947e7" providerId="ADAL" clId="{0302D381-47E7-4D8B-9EAF-72463E78CC70}" dt="2025-10-12T03:50:26.226" v="745"/>
          <ac:spMkLst>
            <pc:docMk/>
            <pc:sldMk cId="1619908175" sldId="325"/>
            <ac:spMk id="234" creationId="{EB447648-FE0A-4D8E-86B8-D38D5F938BF4}"/>
          </ac:spMkLst>
        </pc:spChg>
        <pc:spChg chg="add del">
          <ac:chgData name="Deonne Anderson" userId="d586649c-e3b0-4b48-9123-0046cb4947e7" providerId="ADAL" clId="{0302D381-47E7-4D8B-9EAF-72463E78CC70}" dt="2025-10-12T03:50:26.226" v="745"/>
          <ac:spMkLst>
            <pc:docMk/>
            <pc:sldMk cId="1619908175" sldId="325"/>
            <ac:spMk id="236" creationId="{4B0A51D7-FF65-4E97-9E1A-8C4688E86263}"/>
          </ac:spMkLst>
        </pc:spChg>
        <pc:spChg chg="add del">
          <ac:chgData name="Deonne Anderson" userId="d586649c-e3b0-4b48-9123-0046cb4947e7" providerId="ADAL" clId="{0302D381-47E7-4D8B-9EAF-72463E78CC70}" dt="2025-10-12T03:50:26.226" v="745"/>
          <ac:spMkLst>
            <pc:docMk/>
            <pc:sldMk cId="1619908175" sldId="325"/>
            <ac:spMk id="238" creationId="{008FF77B-AC18-4E35-BB9B-0CA39278F7BC}"/>
          </ac:spMkLst>
        </pc:spChg>
        <pc:spChg chg="add del">
          <ac:chgData name="Deonne Anderson" userId="d586649c-e3b0-4b48-9123-0046cb4947e7" providerId="ADAL" clId="{0302D381-47E7-4D8B-9EAF-72463E78CC70}" dt="2025-10-12T03:50:26.226" v="745"/>
          <ac:spMkLst>
            <pc:docMk/>
            <pc:sldMk cId="1619908175" sldId="325"/>
            <ac:spMk id="240" creationId="{E71F6428-AC25-4A5A-8439-04768A17B6F8}"/>
          </ac:spMkLst>
        </pc:spChg>
        <pc:spChg chg="add del">
          <ac:chgData name="Deonne Anderson" userId="d586649c-e3b0-4b48-9123-0046cb4947e7" providerId="ADAL" clId="{0302D381-47E7-4D8B-9EAF-72463E78CC70}" dt="2025-10-12T03:50:26.226" v="745"/>
          <ac:spMkLst>
            <pc:docMk/>
            <pc:sldMk cId="1619908175" sldId="325"/>
            <ac:spMk id="242" creationId="{F237A1D4-9D62-4DEA-BD39-E5EC93B33BEF}"/>
          </ac:spMkLst>
        </pc:spChg>
        <pc:spChg chg="add del">
          <ac:chgData name="Deonne Anderson" userId="d586649c-e3b0-4b48-9123-0046cb4947e7" providerId="ADAL" clId="{0302D381-47E7-4D8B-9EAF-72463E78CC70}" dt="2025-10-12T03:50:26.226" v="745"/>
          <ac:spMkLst>
            <pc:docMk/>
            <pc:sldMk cId="1619908175" sldId="325"/>
            <ac:spMk id="244" creationId="{87E919CC-AC41-4F0D-A842-792D7A418795}"/>
          </ac:spMkLst>
        </pc:spChg>
        <pc:spChg chg="add del">
          <ac:chgData name="Deonne Anderson" userId="d586649c-e3b0-4b48-9123-0046cb4947e7" providerId="ADAL" clId="{0302D381-47E7-4D8B-9EAF-72463E78CC70}" dt="2025-10-12T03:50:26.226" v="745"/>
          <ac:spMkLst>
            <pc:docMk/>
            <pc:sldMk cId="1619908175" sldId="325"/>
            <ac:spMk id="246" creationId="{965D7305-50C2-4D93-8832-19DC70C5BD23}"/>
          </ac:spMkLst>
        </pc:spChg>
        <pc:spChg chg="add del">
          <ac:chgData name="Deonne Anderson" userId="d586649c-e3b0-4b48-9123-0046cb4947e7" providerId="ADAL" clId="{0302D381-47E7-4D8B-9EAF-72463E78CC70}" dt="2025-10-12T03:50:26.226" v="745"/>
          <ac:spMkLst>
            <pc:docMk/>
            <pc:sldMk cId="1619908175" sldId="325"/>
            <ac:spMk id="248" creationId="{E0E5EA9F-6192-466D-BF45-46D9BCE3BDB7}"/>
          </ac:spMkLst>
        </pc:spChg>
        <pc:spChg chg="add del">
          <ac:chgData name="Deonne Anderson" userId="d586649c-e3b0-4b48-9123-0046cb4947e7" providerId="ADAL" clId="{0302D381-47E7-4D8B-9EAF-72463E78CC70}" dt="2025-10-12T03:50:26.226" v="745"/>
          <ac:spMkLst>
            <pc:docMk/>
            <pc:sldMk cId="1619908175" sldId="325"/>
            <ac:spMk id="250" creationId="{CFF6BE31-4842-4659-8D68-63423F82691E}"/>
          </ac:spMkLst>
        </pc:spChg>
        <pc:spChg chg="add del">
          <ac:chgData name="Deonne Anderson" userId="d586649c-e3b0-4b48-9123-0046cb4947e7" providerId="ADAL" clId="{0302D381-47E7-4D8B-9EAF-72463E78CC70}" dt="2025-10-12T03:50:26.226" v="745"/>
          <ac:spMkLst>
            <pc:docMk/>
            <pc:sldMk cId="1619908175" sldId="325"/>
            <ac:spMk id="252" creationId="{3EC2112B-E2EC-492A-8AF9-D78F4B4A99B6}"/>
          </ac:spMkLst>
        </pc:spChg>
        <pc:spChg chg="add del">
          <ac:chgData name="Deonne Anderson" userId="d586649c-e3b0-4b48-9123-0046cb4947e7" providerId="ADAL" clId="{0302D381-47E7-4D8B-9EAF-72463E78CC70}" dt="2025-10-12T03:50:26.226" v="745"/>
          <ac:spMkLst>
            <pc:docMk/>
            <pc:sldMk cId="1619908175" sldId="325"/>
            <ac:spMk id="254" creationId="{EB635BC8-61BC-44D5-AA11-9A308B3BA493}"/>
          </ac:spMkLst>
        </pc:spChg>
        <pc:spChg chg="add del">
          <ac:chgData name="Deonne Anderson" userId="d586649c-e3b0-4b48-9123-0046cb4947e7" providerId="ADAL" clId="{0302D381-47E7-4D8B-9EAF-72463E78CC70}" dt="2025-10-12T03:50:26.226" v="745"/>
          <ac:spMkLst>
            <pc:docMk/>
            <pc:sldMk cId="1619908175" sldId="325"/>
            <ac:spMk id="256" creationId="{7E9ACE65-00C6-4A75-8F61-CCADAF3EC144}"/>
          </ac:spMkLst>
        </pc:spChg>
        <pc:spChg chg="add del">
          <ac:chgData name="Deonne Anderson" userId="d586649c-e3b0-4b48-9123-0046cb4947e7" providerId="ADAL" clId="{0302D381-47E7-4D8B-9EAF-72463E78CC70}" dt="2025-10-12T03:50:26.226" v="745"/>
          <ac:spMkLst>
            <pc:docMk/>
            <pc:sldMk cId="1619908175" sldId="325"/>
            <ac:spMk id="258" creationId="{5D7163FE-5ADD-41E7-985B-F95E7E048402}"/>
          </ac:spMkLst>
        </pc:spChg>
        <pc:spChg chg="add del">
          <ac:chgData name="Deonne Anderson" userId="d586649c-e3b0-4b48-9123-0046cb4947e7" providerId="ADAL" clId="{0302D381-47E7-4D8B-9EAF-72463E78CC70}" dt="2025-10-12T03:50:26.226" v="745"/>
          <ac:spMkLst>
            <pc:docMk/>
            <pc:sldMk cId="1619908175" sldId="325"/>
            <ac:spMk id="260" creationId="{DCD7108A-C70D-4FD9-B91A-0E9F9501AEFB}"/>
          </ac:spMkLst>
        </pc:spChg>
        <pc:spChg chg="add del">
          <ac:chgData name="Deonne Anderson" userId="d586649c-e3b0-4b48-9123-0046cb4947e7" providerId="ADAL" clId="{0302D381-47E7-4D8B-9EAF-72463E78CC70}" dt="2025-10-12T03:50:26.226" v="745"/>
          <ac:spMkLst>
            <pc:docMk/>
            <pc:sldMk cId="1619908175" sldId="325"/>
            <ac:spMk id="262" creationId="{3C0CF799-2713-48A8-94DF-F8CB5F332436}"/>
          </ac:spMkLst>
        </pc:spChg>
        <pc:spChg chg="add del">
          <ac:chgData name="Deonne Anderson" userId="d586649c-e3b0-4b48-9123-0046cb4947e7" providerId="ADAL" clId="{0302D381-47E7-4D8B-9EAF-72463E78CC70}" dt="2025-10-12T03:50:26.226" v="745"/>
          <ac:spMkLst>
            <pc:docMk/>
            <pc:sldMk cId="1619908175" sldId="325"/>
            <ac:spMk id="264" creationId="{00B8B62E-6551-4805-BD5A-5188FE5D3A79}"/>
          </ac:spMkLst>
        </pc:spChg>
        <pc:spChg chg="add del">
          <ac:chgData name="Deonne Anderson" userId="d586649c-e3b0-4b48-9123-0046cb4947e7" providerId="ADAL" clId="{0302D381-47E7-4D8B-9EAF-72463E78CC70}" dt="2025-10-12T03:50:26.226" v="745"/>
          <ac:spMkLst>
            <pc:docMk/>
            <pc:sldMk cId="1619908175" sldId="325"/>
            <ac:spMk id="266" creationId="{DFCCEBA8-5961-480A-9134-51605F650B85}"/>
          </ac:spMkLst>
        </pc:spChg>
        <pc:spChg chg="add del">
          <ac:chgData name="Deonne Anderson" userId="d586649c-e3b0-4b48-9123-0046cb4947e7" providerId="ADAL" clId="{0302D381-47E7-4D8B-9EAF-72463E78CC70}" dt="2025-10-12T03:50:26.226" v="745"/>
          <ac:spMkLst>
            <pc:docMk/>
            <pc:sldMk cId="1619908175" sldId="325"/>
            <ac:spMk id="268" creationId="{724D4F80-B109-4438-BC6D-ABB522B44115}"/>
          </ac:spMkLst>
        </pc:spChg>
        <pc:spChg chg="add del">
          <ac:chgData name="Deonne Anderson" userId="d586649c-e3b0-4b48-9123-0046cb4947e7" providerId="ADAL" clId="{0302D381-47E7-4D8B-9EAF-72463E78CC70}" dt="2025-10-12T03:50:26.226" v="745"/>
          <ac:spMkLst>
            <pc:docMk/>
            <pc:sldMk cId="1619908175" sldId="325"/>
            <ac:spMk id="270" creationId="{52A7149F-5A3F-4537-981A-974C7409CAF3}"/>
          </ac:spMkLst>
        </pc:spChg>
        <pc:spChg chg="add del">
          <ac:chgData name="Deonne Anderson" userId="d586649c-e3b0-4b48-9123-0046cb4947e7" providerId="ADAL" clId="{0302D381-47E7-4D8B-9EAF-72463E78CC70}" dt="2025-10-12T03:50:26.226" v="745"/>
          <ac:spMkLst>
            <pc:docMk/>
            <pc:sldMk cId="1619908175" sldId="325"/>
            <ac:spMk id="272" creationId="{89A8D3E3-3518-4738-B94E-F7DD9818D8D2}"/>
          </ac:spMkLst>
        </pc:spChg>
        <pc:spChg chg="add del">
          <ac:chgData name="Deonne Anderson" userId="d586649c-e3b0-4b48-9123-0046cb4947e7" providerId="ADAL" clId="{0302D381-47E7-4D8B-9EAF-72463E78CC70}" dt="2025-10-12T03:50:26.226" v="745"/>
          <ac:spMkLst>
            <pc:docMk/>
            <pc:sldMk cId="1619908175" sldId="325"/>
            <ac:spMk id="274" creationId="{FA796F21-7CE5-4483-A137-919B3D433BDF}"/>
          </ac:spMkLst>
        </pc:spChg>
        <pc:spChg chg="add del">
          <ac:chgData name="Deonne Anderson" userId="d586649c-e3b0-4b48-9123-0046cb4947e7" providerId="ADAL" clId="{0302D381-47E7-4D8B-9EAF-72463E78CC70}" dt="2025-10-12T03:50:26.226" v="745"/>
          <ac:spMkLst>
            <pc:docMk/>
            <pc:sldMk cId="1619908175" sldId="325"/>
            <ac:spMk id="276" creationId="{57FC30BB-0D8F-43B0-910E-7DDE8C9331FA}"/>
          </ac:spMkLst>
        </pc:spChg>
        <pc:spChg chg="add del">
          <ac:chgData name="Deonne Anderson" userId="d586649c-e3b0-4b48-9123-0046cb4947e7" providerId="ADAL" clId="{0302D381-47E7-4D8B-9EAF-72463E78CC70}" dt="2025-10-12T03:50:26.226" v="745"/>
          <ac:spMkLst>
            <pc:docMk/>
            <pc:sldMk cId="1619908175" sldId="325"/>
            <ac:spMk id="278" creationId="{D938207F-A865-48E5-A15D-FD578BC59D89}"/>
          </ac:spMkLst>
        </pc:spChg>
        <pc:spChg chg="add del">
          <ac:chgData name="Deonne Anderson" userId="d586649c-e3b0-4b48-9123-0046cb4947e7" providerId="ADAL" clId="{0302D381-47E7-4D8B-9EAF-72463E78CC70}" dt="2025-10-12T03:50:26.226" v="745"/>
          <ac:spMkLst>
            <pc:docMk/>
            <pc:sldMk cId="1619908175" sldId="325"/>
            <ac:spMk id="280" creationId="{04637E45-0880-40BC-B488-4EA4CA435620}"/>
          </ac:spMkLst>
        </pc:spChg>
        <pc:grpChg chg="add del">
          <ac:chgData name="Deonne Anderson" userId="d586649c-e3b0-4b48-9123-0046cb4947e7" providerId="ADAL" clId="{0302D381-47E7-4D8B-9EAF-72463E78CC70}" dt="2025-10-12T03:50:26.226" v="745"/>
          <ac:grpSpMkLst>
            <pc:docMk/>
            <pc:sldMk cId="1619908175" sldId="325"/>
            <ac:grpSpMk id="9" creationId="{71AFD227-869A-489C-A9B5-3F0498DF3C0C}"/>
          </ac:grpSpMkLst>
        </pc:grpChg>
        <pc:graphicFrameChg chg="add">
          <ac:chgData name="Deonne Anderson" userId="d586649c-e3b0-4b48-9123-0046cb4947e7" providerId="ADAL" clId="{0302D381-47E7-4D8B-9EAF-72463E78CC70}" dt="2025-10-12T03:50:19.172" v="743" actId="26606"/>
          <ac:graphicFrameMkLst>
            <pc:docMk/>
            <pc:sldMk cId="1619908175" sldId="325"/>
            <ac:graphicFrameMk id="6" creationId="{72DD5744-03DD-D7D2-DA8A-D226B66E0777}"/>
          </ac:graphicFrameMkLst>
        </pc:graphicFrameChg>
      </pc:sldChg>
      <pc:sldChg chg="addSp delSp modSp">
        <pc:chgData name="Deonne Anderson" userId="d586649c-e3b0-4b48-9123-0046cb4947e7" providerId="ADAL" clId="{0302D381-47E7-4D8B-9EAF-72463E78CC70}" dt="2025-10-12T03:51:39.084" v="756" actId="1076"/>
        <pc:sldMkLst>
          <pc:docMk/>
          <pc:sldMk cId="3823045436" sldId="326"/>
        </pc:sldMkLst>
        <pc:spChg chg="add del mod">
          <ac:chgData name="Deonne Anderson" userId="d586649c-e3b0-4b48-9123-0046cb4947e7" providerId="ADAL" clId="{0302D381-47E7-4D8B-9EAF-72463E78CC70}" dt="2025-10-12T03:51:17.413" v="749"/>
          <ac:spMkLst>
            <pc:docMk/>
            <pc:sldMk cId="3823045436" sldId="326"/>
            <ac:spMk id="2" creationId="{785860EF-3DC7-4B60-AE3B-C8754F94A92E}"/>
          </ac:spMkLst>
        </pc:spChg>
        <pc:spChg chg="add del mod">
          <ac:chgData name="Deonne Anderson" userId="d586649c-e3b0-4b48-9123-0046cb4947e7" providerId="ADAL" clId="{0302D381-47E7-4D8B-9EAF-72463E78CC70}" dt="2025-10-12T03:51:17.413" v="749"/>
          <ac:spMkLst>
            <pc:docMk/>
            <pc:sldMk cId="3823045436" sldId="326"/>
            <ac:spMk id="3" creationId="{085CC2E2-EA58-4BA7-8F0C-0A7124CD8A3D}"/>
          </ac:spMkLst>
        </pc:spChg>
        <pc:picChg chg="mod">
          <ac:chgData name="Deonne Anderson" userId="d586649c-e3b0-4b48-9123-0046cb4947e7" providerId="ADAL" clId="{0302D381-47E7-4D8B-9EAF-72463E78CC70}" dt="2025-10-12T03:51:39.084" v="756" actId="1076"/>
          <ac:picMkLst>
            <pc:docMk/>
            <pc:sldMk cId="3823045436" sldId="326"/>
            <ac:picMk id="5" creationId="{F78A1450-8EB6-B088-7D66-F30DC91B2144}"/>
          </ac:picMkLst>
        </pc:picChg>
        <pc:picChg chg="mod">
          <ac:chgData name="Deonne Anderson" userId="d586649c-e3b0-4b48-9123-0046cb4947e7" providerId="ADAL" clId="{0302D381-47E7-4D8B-9EAF-72463E78CC70}" dt="2025-10-12T03:51:34.039" v="753" actId="1076"/>
          <ac:picMkLst>
            <pc:docMk/>
            <pc:sldMk cId="3823045436" sldId="326"/>
            <ac:picMk id="6" creationId="{771B7773-3DB3-C204-CFD1-2D7CAB4C1DCA}"/>
          </ac:picMkLst>
        </pc:picChg>
        <pc:picChg chg="mod">
          <ac:chgData name="Deonne Anderson" userId="d586649c-e3b0-4b48-9123-0046cb4947e7" providerId="ADAL" clId="{0302D381-47E7-4D8B-9EAF-72463E78CC70}" dt="2025-10-12T03:51:36.267" v="754" actId="1076"/>
          <ac:picMkLst>
            <pc:docMk/>
            <pc:sldMk cId="3823045436" sldId="326"/>
            <ac:picMk id="7" creationId="{8FCB1FD6-6C7C-1028-7C08-84BC806911D5}"/>
          </ac:picMkLst>
        </pc:picChg>
        <pc:picChg chg="mod">
          <ac:chgData name="Deonne Anderson" userId="d586649c-e3b0-4b48-9123-0046cb4947e7" providerId="ADAL" clId="{0302D381-47E7-4D8B-9EAF-72463E78CC70}" dt="2025-10-12T03:51:32.711" v="752" actId="1076"/>
          <ac:picMkLst>
            <pc:docMk/>
            <pc:sldMk cId="3823045436" sldId="326"/>
            <ac:picMk id="8" creationId="{CFC684E1-E4A7-AA3B-6A85-1668A92A4915}"/>
          </ac:picMkLst>
        </pc:picChg>
        <pc:picChg chg="mod">
          <ac:chgData name="Deonne Anderson" userId="d586649c-e3b0-4b48-9123-0046cb4947e7" providerId="ADAL" clId="{0302D381-47E7-4D8B-9EAF-72463E78CC70}" dt="2025-10-12T03:51:37.481" v="755" actId="1076"/>
          <ac:picMkLst>
            <pc:docMk/>
            <pc:sldMk cId="3823045436" sldId="326"/>
            <ac:picMk id="9" creationId="{EFC8F2EA-77D2-9617-A4C0-D3AE36F45772}"/>
          </ac:picMkLst>
        </pc:picChg>
      </pc:sldChg>
      <pc:sldChg chg="modSp">
        <pc:chgData name="Deonne Anderson" userId="d586649c-e3b0-4b48-9123-0046cb4947e7" providerId="ADAL" clId="{0302D381-47E7-4D8B-9EAF-72463E78CC70}" dt="2025-10-12T01:55:37.805" v="15" actId="27636"/>
        <pc:sldMkLst>
          <pc:docMk/>
          <pc:sldMk cId="1930230135" sldId="590"/>
        </pc:sldMkLst>
        <pc:spChg chg="mod">
          <ac:chgData name="Deonne Anderson" userId="d586649c-e3b0-4b48-9123-0046cb4947e7" providerId="ADAL" clId="{0302D381-47E7-4D8B-9EAF-72463E78CC70}" dt="2025-10-12T01:55:37.805" v="15" actId="27636"/>
          <ac:spMkLst>
            <pc:docMk/>
            <pc:sldMk cId="1930230135" sldId="590"/>
            <ac:spMk id="5" creationId="{B78C1007-9141-B22C-67BF-BA9A74F198D8}"/>
          </ac:spMkLst>
        </pc:spChg>
      </pc:sldChg>
      <pc:sldChg chg="addSp delSp modSp add mod setBg delDesignElem">
        <pc:chgData name="Deonne Anderson" userId="d586649c-e3b0-4b48-9123-0046cb4947e7" providerId="ADAL" clId="{0302D381-47E7-4D8B-9EAF-72463E78CC70}" dt="2025-10-12T04:43:07.924" v="1057" actId="1076"/>
        <pc:sldMkLst>
          <pc:docMk/>
          <pc:sldMk cId="2651417623" sldId="591"/>
        </pc:sldMkLst>
        <pc:spChg chg="mod ord">
          <ac:chgData name="Deonne Anderson" userId="d586649c-e3b0-4b48-9123-0046cb4947e7" providerId="ADAL" clId="{0302D381-47E7-4D8B-9EAF-72463E78CC70}" dt="2025-10-12T04:43:07.924" v="1057" actId="1076"/>
          <ac:spMkLst>
            <pc:docMk/>
            <pc:sldMk cId="2651417623" sldId="591"/>
            <ac:spMk id="2" creationId="{A79BCA3B-C83F-4667-82DA-34DED1EE1330}"/>
          </ac:spMkLst>
        </pc:spChg>
        <pc:spChg chg="del">
          <ac:chgData name="Deonne Anderson" userId="d586649c-e3b0-4b48-9123-0046cb4947e7" providerId="ADAL" clId="{0302D381-47E7-4D8B-9EAF-72463E78CC70}" dt="2025-10-12T02:34:04.417" v="306" actId="478"/>
          <ac:spMkLst>
            <pc:docMk/>
            <pc:sldMk cId="2651417623" sldId="591"/>
            <ac:spMk id="3" creationId="{60E52FBA-4279-48CA-A373-7316A00A8FEE}"/>
          </ac:spMkLst>
        </pc:spChg>
        <pc:spChg chg="add del mod">
          <ac:chgData name="Deonne Anderson" userId="d586649c-e3b0-4b48-9123-0046cb4947e7" providerId="ADAL" clId="{0302D381-47E7-4D8B-9EAF-72463E78CC70}" dt="2025-10-12T04:34:15.541" v="972" actId="478"/>
          <ac:spMkLst>
            <pc:docMk/>
            <pc:sldMk cId="2651417623" sldId="591"/>
            <ac:spMk id="7" creationId="{7132D1C6-26D8-4DB6-BE56-BC178B23BF5C}"/>
          </ac:spMkLst>
        </pc:spChg>
        <pc:spChg chg="add del">
          <ac:chgData name="Deonne Anderson" userId="d586649c-e3b0-4b48-9123-0046cb4947e7" providerId="ADAL" clId="{0302D381-47E7-4D8B-9EAF-72463E78CC70}" dt="2025-10-12T04:33:54.430" v="967"/>
          <ac:spMkLst>
            <pc:docMk/>
            <pc:sldMk cId="2651417623" sldId="591"/>
            <ac:spMk id="70" creationId="{58789E63-C78D-4210-8A38-DD6FB3B6BACD}"/>
          </ac:spMkLst>
        </pc:spChg>
        <pc:spChg chg="add del">
          <ac:chgData name="Deonne Anderson" userId="d586649c-e3b0-4b48-9123-0046cb4947e7" providerId="ADAL" clId="{0302D381-47E7-4D8B-9EAF-72463E78CC70}" dt="2025-10-12T04:33:54.430" v="967"/>
          <ac:spMkLst>
            <pc:docMk/>
            <pc:sldMk cId="2651417623" sldId="591"/>
            <ac:spMk id="72" creationId="{933BD51B-53C3-4AA2-8BD3-AFDF9E98BA46}"/>
          </ac:spMkLst>
        </pc:spChg>
        <pc:spChg chg="add del">
          <ac:chgData name="Deonne Anderson" userId="d586649c-e3b0-4b48-9123-0046cb4947e7" providerId="ADAL" clId="{0302D381-47E7-4D8B-9EAF-72463E78CC70}" dt="2025-10-12T04:42:57.190" v="1056" actId="26606"/>
          <ac:spMkLst>
            <pc:docMk/>
            <pc:sldMk cId="2651417623" sldId="591"/>
            <ac:spMk id="73" creationId="{D6F5F07B-A917-442C-82D5-5719737E9E68}"/>
          </ac:spMkLst>
        </pc:spChg>
        <pc:spChg chg="add del">
          <ac:chgData name="Deonne Anderson" userId="d586649c-e3b0-4b48-9123-0046cb4947e7" providerId="ADAL" clId="{0302D381-47E7-4D8B-9EAF-72463E78CC70}" dt="2025-10-12T04:42:57.190" v="1056" actId="26606"/>
          <ac:spMkLst>
            <pc:docMk/>
            <pc:sldMk cId="2651417623" sldId="591"/>
            <ac:spMk id="75" creationId="{C6C3E48C-655A-4982-8E73-7FB0D9E650FE}"/>
          </ac:spMkLst>
        </pc:spChg>
        <pc:spChg chg="add">
          <ac:chgData name="Deonne Anderson" userId="d586649c-e3b0-4b48-9123-0046cb4947e7" providerId="ADAL" clId="{0302D381-47E7-4D8B-9EAF-72463E78CC70}" dt="2025-10-12T04:42:57.190" v="1056" actId="26606"/>
          <ac:spMkLst>
            <pc:docMk/>
            <pc:sldMk cId="2651417623" sldId="591"/>
            <ac:spMk id="139" creationId="{58789E63-C78D-4210-8A38-DD6FB3B6BACD}"/>
          </ac:spMkLst>
        </pc:spChg>
        <pc:spChg chg="add">
          <ac:chgData name="Deonne Anderson" userId="d586649c-e3b0-4b48-9123-0046cb4947e7" providerId="ADAL" clId="{0302D381-47E7-4D8B-9EAF-72463E78CC70}" dt="2025-10-12T04:42:57.190" v="1056" actId="26606"/>
          <ac:spMkLst>
            <pc:docMk/>
            <pc:sldMk cId="2651417623" sldId="591"/>
            <ac:spMk id="141" creationId="{933BD51B-53C3-4AA2-8BD3-AFDF9E98BA46}"/>
          </ac:spMkLst>
        </pc:spChg>
        <pc:grpChg chg="add del">
          <ac:chgData name="Deonne Anderson" userId="d586649c-e3b0-4b48-9123-0046cb4947e7" providerId="ADAL" clId="{0302D381-47E7-4D8B-9EAF-72463E78CC70}" dt="2025-10-12T04:33:54.430" v="967"/>
          <ac:grpSpMkLst>
            <pc:docMk/>
            <pc:sldMk cId="2651417623" sldId="591"/>
            <ac:grpSpMk id="11" creationId="{71AFD227-869A-489C-A9B5-3F0498DF3C0C}"/>
          </ac:grpSpMkLst>
        </pc:grpChg>
        <pc:grpChg chg="add del">
          <ac:chgData name="Deonne Anderson" userId="d586649c-e3b0-4b48-9123-0046cb4947e7" providerId="ADAL" clId="{0302D381-47E7-4D8B-9EAF-72463E78CC70}" dt="2025-10-12T04:42:57.190" v="1056" actId="26606"/>
          <ac:grpSpMkLst>
            <pc:docMk/>
            <pc:sldMk cId="2651417623" sldId="591"/>
            <ac:grpSpMk id="14" creationId="{71AFD227-869A-489C-A9B5-3F0498DF3C0C}"/>
          </ac:grpSpMkLst>
        </pc:grpChg>
        <pc:grpChg chg="add del">
          <ac:chgData name="Deonne Anderson" userId="d586649c-e3b0-4b48-9123-0046cb4947e7" providerId="ADAL" clId="{0302D381-47E7-4D8B-9EAF-72463E78CC70}" dt="2025-10-12T04:33:54.430" v="967"/>
          <ac:grpSpMkLst>
            <pc:docMk/>
            <pc:sldMk cId="2651417623" sldId="591"/>
            <ac:grpSpMk id="74" creationId="{C94FD3EC-1310-4AD0-9781-ECB252862C7E}"/>
          </ac:grpSpMkLst>
        </pc:grpChg>
        <pc:grpChg chg="add">
          <ac:chgData name="Deonne Anderson" userId="d586649c-e3b0-4b48-9123-0046cb4947e7" providerId="ADAL" clId="{0302D381-47E7-4D8B-9EAF-72463E78CC70}" dt="2025-10-12T04:42:57.190" v="1056" actId="26606"/>
          <ac:grpSpMkLst>
            <pc:docMk/>
            <pc:sldMk cId="2651417623" sldId="591"/>
            <ac:grpSpMk id="80" creationId="{71AFD227-869A-489C-A9B5-3F0498DF3C0C}"/>
          </ac:grpSpMkLst>
        </pc:grpChg>
        <pc:grpChg chg="add">
          <ac:chgData name="Deonne Anderson" userId="d586649c-e3b0-4b48-9123-0046cb4947e7" providerId="ADAL" clId="{0302D381-47E7-4D8B-9EAF-72463E78CC70}" dt="2025-10-12T04:42:57.190" v="1056" actId="26606"/>
          <ac:grpSpMkLst>
            <pc:docMk/>
            <pc:sldMk cId="2651417623" sldId="591"/>
            <ac:grpSpMk id="143" creationId="{C94FD3EC-1310-4AD0-9781-ECB252862C7E}"/>
          </ac:grpSpMkLst>
        </pc:grpChg>
        <pc:picChg chg="add del mod ord">
          <ac:chgData name="Deonne Anderson" userId="d586649c-e3b0-4b48-9123-0046cb4947e7" providerId="ADAL" clId="{0302D381-47E7-4D8B-9EAF-72463E78CC70}" dt="2025-10-12T04:33:30.308" v="963" actId="478"/>
          <ac:picMkLst>
            <pc:docMk/>
            <pc:sldMk cId="2651417623" sldId="591"/>
            <ac:picMk id="4" creationId="{E893B9D6-0DDA-4D63-8F64-4AD92C8619EF}"/>
          </ac:picMkLst>
        </pc:picChg>
        <pc:picChg chg="add del mod">
          <ac:chgData name="Deonne Anderson" userId="d586649c-e3b0-4b48-9123-0046cb4947e7" providerId="ADAL" clId="{0302D381-47E7-4D8B-9EAF-72463E78CC70}" dt="2025-10-12T04:42:42.487" v="1053" actId="478"/>
          <ac:picMkLst>
            <pc:docMk/>
            <pc:sldMk cId="2651417623" sldId="591"/>
            <ac:picMk id="6" creationId="{A4FB2041-E569-4319-A534-30C09704B128}"/>
          </ac:picMkLst>
        </pc:picChg>
        <pc:picChg chg="add mod">
          <ac:chgData name="Deonne Anderson" userId="d586649c-e3b0-4b48-9123-0046cb4947e7" providerId="ADAL" clId="{0302D381-47E7-4D8B-9EAF-72463E78CC70}" dt="2025-10-12T04:42:57.190" v="1056" actId="26606"/>
          <ac:picMkLst>
            <pc:docMk/>
            <pc:sldMk cId="2651417623" sldId="591"/>
            <ac:picMk id="9" creationId="{5EC4FF3C-446C-480C-9418-EE7CBB503272}"/>
          </ac:picMkLst>
        </pc:picChg>
      </pc:sldChg>
      <pc:sldMasterChg chg="modSldLayout">
        <pc:chgData name="Deonne Anderson" userId="d586649c-e3b0-4b48-9123-0046cb4947e7" providerId="ADAL" clId="{0302D381-47E7-4D8B-9EAF-72463E78CC70}" dt="2025-10-12T01:55:36.987" v="5"/>
        <pc:sldMasterMkLst>
          <pc:docMk/>
          <pc:sldMasterMk cId="991893055" sldId="2147483688"/>
        </pc:sldMasterMkLst>
        <pc:sldLayoutChg chg="addSp">
          <pc:chgData name="Deonne Anderson" userId="d586649c-e3b0-4b48-9123-0046cb4947e7" providerId="ADAL" clId="{0302D381-47E7-4D8B-9EAF-72463E78CC70}" dt="2025-10-12T01:55:36.987" v="5"/>
          <pc:sldLayoutMkLst>
            <pc:docMk/>
            <pc:sldMasterMk cId="991893055" sldId="2147483688"/>
            <pc:sldLayoutMk cId="1926593332" sldId="2147483706"/>
          </pc:sldLayoutMkLst>
          <pc:grpChg chg="add">
            <ac:chgData name="Deonne Anderson" userId="d586649c-e3b0-4b48-9123-0046cb4947e7" providerId="ADAL" clId="{0302D381-47E7-4D8B-9EAF-72463E78CC70}" dt="2025-10-12T01:55:36.987" v="5"/>
            <ac:grpSpMkLst>
              <pc:docMk/>
              <pc:sldMasterMk cId="991893055" sldId="2147483688"/>
              <pc:sldLayoutMk cId="1926593332" sldId="2147483706"/>
              <ac:grpSpMk id="71" creationId="{34B72705-0D8F-470E-AA3E-87A2B00AC84F}"/>
            </ac:grpSpMkLst>
          </pc:grpChg>
          <pc:picChg chg="add">
            <ac:chgData name="Deonne Anderson" userId="d586649c-e3b0-4b48-9123-0046cb4947e7" providerId="ADAL" clId="{0302D381-47E7-4D8B-9EAF-72463E78CC70}" dt="2025-10-12T01:55:36.987" v="5"/>
            <ac:picMkLst>
              <pc:docMk/>
              <pc:sldMasterMk cId="991893055" sldId="2147483688"/>
              <pc:sldLayoutMk cId="1926593332" sldId="2147483706"/>
              <ac:picMk id="129" creationId="{BD7796D7-3D88-40B5-BA48-05AF82673991}"/>
            </ac:picMkLst>
          </pc:picChg>
          <pc:picChg chg="add">
            <ac:chgData name="Deonne Anderson" userId="d586649c-e3b0-4b48-9123-0046cb4947e7" providerId="ADAL" clId="{0302D381-47E7-4D8B-9EAF-72463E78CC70}" dt="2025-10-12T01:55:36.987" v="5"/>
            <ac:picMkLst>
              <pc:docMk/>
              <pc:sldMasterMk cId="991893055" sldId="2147483688"/>
              <pc:sldLayoutMk cId="1926593332" sldId="2147483706"/>
              <ac:picMk id="130" creationId="{7C18149B-6669-4B8A-91C8-B8CB896E43DC}"/>
            </ac:picMkLst>
          </pc:picChg>
          <pc:picChg chg="add">
            <ac:chgData name="Deonne Anderson" userId="d586649c-e3b0-4b48-9123-0046cb4947e7" providerId="ADAL" clId="{0302D381-47E7-4D8B-9EAF-72463E78CC70}" dt="2025-10-12T01:55:36.987" v="5"/>
            <ac:picMkLst>
              <pc:docMk/>
              <pc:sldMasterMk cId="991893055" sldId="2147483688"/>
              <pc:sldLayoutMk cId="1926593332" sldId="2147483706"/>
              <ac:picMk id="131" creationId="{D952EDAD-6411-4AD4-ABF9-938749B9EF2D}"/>
            </ac:picMkLst>
          </pc:picChg>
          <pc:picChg chg="add">
            <ac:chgData name="Deonne Anderson" userId="d586649c-e3b0-4b48-9123-0046cb4947e7" providerId="ADAL" clId="{0302D381-47E7-4D8B-9EAF-72463E78CC70}" dt="2025-10-12T01:55:36.987" v="5"/>
            <ac:picMkLst>
              <pc:docMk/>
              <pc:sldMasterMk cId="991893055" sldId="2147483688"/>
              <pc:sldLayoutMk cId="1926593332" sldId="2147483706"/>
              <ac:picMk id="132" creationId="{D69D972D-F7DD-4C63-BCB5-C8944AC90E1E}"/>
            </ac:picMkLst>
          </pc:picChg>
        </pc:sldLayoutChg>
        <pc:sldLayoutChg chg="addSp">
          <pc:chgData name="Deonne Anderson" userId="d586649c-e3b0-4b48-9123-0046cb4947e7" providerId="ADAL" clId="{0302D381-47E7-4D8B-9EAF-72463E78CC70}" dt="2025-10-12T01:55:36.987" v="5"/>
          <pc:sldLayoutMkLst>
            <pc:docMk/>
            <pc:sldMasterMk cId="991893055" sldId="2147483688"/>
            <pc:sldLayoutMk cId="1609512768" sldId="2147483707"/>
          </pc:sldLayoutMkLst>
          <pc:spChg chg="add">
            <ac:chgData name="Deonne Anderson" userId="d586649c-e3b0-4b48-9123-0046cb4947e7" providerId="ADAL" clId="{0302D381-47E7-4D8B-9EAF-72463E78CC70}" dt="2025-10-12T01:55:36.987" v="5"/>
            <ac:spMkLst>
              <pc:docMk/>
              <pc:sldMasterMk cId="991893055" sldId="2147483688"/>
              <pc:sldLayoutMk cId="1609512768" sldId="2147483707"/>
              <ac:spMk id="66" creationId="{54AA446F-FB86-4780-A227-BC8E28C9201E}"/>
            </ac:spMkLst>
          </pc:spChg>
          <pc:grpChg chg="add">
            <ac:chgData name="Deonne Anderson" userId="d586649c-e3b0-4b48-9123-0046cb4947e7" providerId="ADAL" clId="{0302D381-47E7-4D8B-9EAF-72463E78CC70}" dt="2025-10-12T01:55:36.987" v="5"/>
            <ac:grpSpMkLst>
              <pc:docMk/>
              <pc:sldMasterMk cId="991893055" sldId="2147483688"/>
              <pc:sldLayoutMk cId="1609512768" sldId="2147483707"/>
              <ac:grpSpMk id="67" creationId="{E4C0D7B9-67C2-4D39-BD51-5072C3B35036}"/>
            </ac:grpSpMkLst>
          </pc:grpChg>
          <pc:picChg chg="add">
            <ac:chgData name="Deonne Anderson" userId="d586649c-e3b0-4b48-9123-0046cb4947e7" providerId="ADAL" clId="{0302D381-47E7-4D8B-9EAF-72463E78CC70}" dt="2025-10-12T01:55:36.987" v="5"/>
            <ac:picMkLst>
              <pc:docMk/>
              <pc:sldMasterMk cId="991893055" sldId="2147483688"/>
              <pc:sldLayoutMk cId="1609512768" sldId="2147483707"/>
              <ac:picMk id="120" creationId="{E08FA6CF-9EA7-45FC-B199-DB8B1EB9FE11}"/>
            </ac:picMkLst>
          </pc:picChg>
          <pc:picChg chg="add">
            <ac:chgData name="Deonne Anderson" userId="d586649c-e3b0-4b48-9123-0046cb4947e7" providerId="ADAL" clId="{0302D381-47E7-4D8B-9EAF-72463E78CC70}" dt="2025-10-12T01:55:36.987" v="5"/>
            <ac:picMkLst>
              <pc:docMk/>
              <pc:sldMasterMk cId="991893055" sldId="2147483688"/>
              <pc:sldLayoutMk cId="1609512768" sldId="2147483707"/>
              <ac:picMk id="121" creationId="{33AD8130-6165-4728-8F14-10A993152B10}"/>
            </ac:picMkLst>
          </pc:picChg>
          <pc:picChg chg="add">
            <ac:chgData name="Deonne Anderson" userId="d586649c-e3b0-4b48-9123-0046cb4947e7" providerId="ADAL" clId="{0302D381-47E7-4D8B-9EAF-72463E78CC70}" dt="2025-10-12T01:55:36.987" v="5"/>
            <ac:picMkLst>
              <pc:docMk/>
              <pc:sldMasterMk cId="991893055" sldId="2147483688"/>
              <pc:sldLayoutMk cId="1609512768" sldId="2147483707"/>
              <ac:picMk id="122" creationId="{16AA50F1-92EB-47E2-99C5-533FC048C0A0}"/>
            </ac:picMkLst>
          </pc:picChg>
          <pc:picChg chg="add">
            <ac:chgData name="Deonne Anderson" userId="d586649c-e3b0-4b48-9123-0046cb4947e7" providerId="ADAL" clId="{0302D381-47E7-4D8B-9EAF-72463E78CC70}" dt="2025-10-12T01:55:36.987" v="5"/>
            <ac:picMkLst>
              <pc:docMk/>
              <pc:sldMasterMk cId="991893055" sldId="2147483688"/>
              <pc:sldLayoutMk cId="1609512768" sldId="2147483707"/>
              <ac:picMk id="123" creationId="{35B9390F-21F2-4637-84EF-B78563860238}"/>
            </ac:picMkLst>
          </pc:picChg>
        </pc:sldLayoutChg>
        <pc:sldLayoutChg chg="addSp">
          <pc:chgData name="Deonne Anderson" userId="d586649c-e3b0-4b48-9123-0046cb4947e7" providerId="ADAL" clId="{0302D381-47E7-4D8B-9EAF-72463E78CC70}" dt="2025-10-12T01:55:36.987" v="5"/>
          <pc:sldLayoutMkLst>
            <pc:docMk/>
            <pc:sldMasterMk cId="991893055" sldId="2147483688"/>
            <pc:sldLayoutMk cId="2323137418" sldId="2147483711"/>
          </pc:sldLayoutMkLst>
          <pc:spChg chg="add">
            <ac:chgData name="Deonne Anderson" userId="d586649c-e3b0-4b48-9123-0046cb4947e7" providerId="ADAL" clId="{0302D381-47E7-4D8B-9EAF-72463E78CC70}" dt="2025-10-12T01:55:36.987" v="5"/>
            <ac:spMkLst>
              <pc:docMk/>
              <pc:sldMasterMk cId="991893055" sldId="2147483688"/>
              <pc:sldLayoutMk cId="2323137418" sldId="2147483711"/>
              <ac:spMk id="130" creationId="{D4D774C2-EC3F-49C9-89F6-6005B63DD977}"/>
            </ac:spMkLst>
          </pc:spChg>
          <pc:grpChg chg="add">
            <ac:chgData name="Deonne Anderson" userId="d586649c-e3b0-4b48-9123-0046cb4947e7" providerId="ADAL" clId="{0302D381-47E7-4D8B-9EAF-72463E78CC70}" dt="2025-10-12T01:55:36.987" v="5"/>
            <ac:grpSpMkLst>
              <pc:docMk/>
              <pc:sldMasterMk cId="991893055" sldId="2147483688"/>
              <pc:sldLayoutMk cId="2323137418" sldId="2147483711"/>
              <ac:grpSpMk id="72" creationId="{DBA9AF82-F1B4-4805-9908-04CB35B2B6BE}"/>
            </ac:grpSpMkLst>
          </pc:grpChg>
          <pc:picChg chg="add">
            <ac:chgData name="Deonne Anderson" userId="d586649c-e3b0-4b48-9123-0046cb4947e7" providerId="ADAL" clId="{0302D381-47E7-4D8B-9EAF-72463E78CC70}" dt="2025-10-12T01:55:36.987" v="5"/>
            <ac:picMkLst>
              <pc:docMk/>
              <pc:sldMasterMk cId="991893055" sldId="2147483688"/>
              <pc:sldLayoutMk cId="2323137418" sldId="2147483711"/>
              <ac:picMk id="131" creationId="{450B993E-77CD-4357-9F08-8E57777C4A7F}"/>
            </ac:picMkLst>
          </pc:picChg>
          <pc:picChg chg="add">
            <ac:chgData name="Deonne Anderson" userId="d586649c-e3b0-4b48-9123-0046cb4947e7" providerId="ADAL" clId="{0302D381-47E7-4D8B-9EAF-72463E78CC70}" dt="2025-10-12T01:55:36.987" v="5"/>
            <ac:picMkLst>
              <pc:docMk/>
              <pc:sldMasterMk cId="991893055" sldId="2147483688"/>
              <pc:sldLayoutMk cId="2323137418" sldId="2147483711"/>
              <ac:picMk id="132" creationId="{85F77801-EE16-4FBC-9D03-243FA7E4232D}"/>
            </ac:picMkLst>
          </pc:picChg>
          <pc:picChg chg="add">
            <ac:chgData name="Deonne Anderson" userId="d586649c-e3b0-4b48-9123-0046cb4947e7" providerId="ADAL" clId="{0302D381-47E7-4D8B-9EAF-72463E78CC70}" dt="2025-10-12T01:55:36.987" v="5"/>
            <ac:picMkLst>
              <pc:docMk/>
              <pc:sldMasterMk cId="991893055" sldId="2147483688"/>
              <pc:sldLayoutMk cId="2323137418" sldId="2147483711"/>
              <ac:picMk id="133" creationId="{92D71F6D-CF1F-43C1-8392-5D31446C14B6}"/>
            </ac:picMkLst>
          </pc:picChg>
          <pc:picChg chg="add">
            <ac:chgData name="Deonne Anderson" userId="d586649c-e3b0-4b48-9123-0046cb4947e7" providerId="ADAL" clId="{0302D381-47E7-4D8B-9EAF-72463E78CC70}" dt="2025-10-12T01:55:36.987" v="5"/>
            <ac:picMkLst>
              <pc:docMk/>
              <pc:sldMasterMk cId="991893055" sldId="2147483688"/>
              <pc:sldLayoutMk cId="2323137418" sldId="2147483711"/>
              <ac:picMk id="134" creationId="{474468B4-99F8-4632-A9F9-623F18D93A97}"/>
            </ac:picMkLst>
          </pc:picChg>
        </pc:sldLayoutChg>
      </pc:sldMasterChg>
    </pc:docChg>
  </pc:docChgLst>
  <pc:docChgLst>
    <pc:chgData name="Susana Perera Valderrama" userId="S::susana.pereravalderrama@un.org::b87acbcb-5f28-4da2-9ccb-bbdd9a1d8cc4" providerId="AD" clId="Web-{C3C36B76-D98A-C38F-BD06-9C9380B61248}"/>
    <pc:docChg chg="addSld modSld">
      <pc:chgData name="Susana Perera Valderrama" userId="S::susana.pereravalderrama@un.org::b87acbcb-5f28-4da2-9ccb-bbdd9a1d8cc4" providerId="AD" clId="Web-{C3C36B76-D98A-C38F-BD06-9C9380B61248}" dt="2025-10-08T14:34:02.328" v="175" actId="20577"/>
      <pc:docMkLst>
        <pc:docMk/>
      </pc:docMkLst>
      <pc:sldChg chg="modSp">
        <pc:chgData name="Susana Perera Valderrama" userId="S::susana.pereravalderrama@un.org::b87acbcb-5f28-4da2-9ccb-bbdd9a1d8cc4" providerId="AD" clId="Web-{C3C36B76-D98A-C38F-BD06-9C9380B61248}" dt="2025-10-08T14:17:21.447" v="17" actId="20577"/>
        <pc:sldMkLst>
          <pc:docMk/>
          <pc:sldMk cId="0" sldId="315"/>
        </pc:sldMkLst>
        <pc:spChg chg="mod">
          <ac:chgData name="Susana Perera Valderrama" userId="S::susana.pereravalderrama@un.org::b87acbcb-5f28-4da2-9ccb-bbdd9a1d8cc4" providerId="AD" clId="Web-{C3C36B76-D98A-C38F-BD06-9C9380B61248}" dt="2025-10-08T14:17:21.447" v="17" actId="20577"/>
          <ac:spMkLst>
            <pc:docMk/>
            <pc:sldMk cId="0" sldId="315"/>
            <ac:spMk id="3" creationId="{00000000-0000-0000-0000-000000000000}"/>
          </ac:spMkLst>
        </pc:spChg>
      </pc:sldChg>
      <pc:sldChg chg="modSp">
        <pc:chgData name="Susana Perera Valderrama" userId="S::susana.pereravalderrama@un.org::b87acbcb-5f28-4da2-9ccb-bbdd9a1d8cc4" providerId="AD" clId="Web-{C3C36B76-D98A-C38F-BD06-9C9380B61248}" dt="2025-10-08T14:33:19.734" v="164" actId="20577"/>
        <pc:sldMkLst>
          <pc:docMk/>
          <pc:sldMk cId="0" sldId="316"/>
        </pc:sldMkLst>
        <pc:spChg chg="mod">
          <ac:chgData name="Susana Perera Valderrama" userId="S::susana.pereravalderrama@un.org::b87acbcb-5f28-4da2-9ccb-bbdd9a1d8cc4" providerId="AD" clId="Web-{C3C36B76-D98A-C38F-BD06-9C9380B61248}" dt="2025-10-08T14:33:19.734" v="164" actId="20577"/>
          <ac:spMkLst>
            <pc:docMk/>
            <pc:sldMk cId="0" sldId="316"/>
            <ac:spMk id="3" creationId="{00000000-0000-0000-0000-000000000000}"/>
          </ac:spMkLst>
        </pc:spChg>
      </pc:sldChg>
    </pc:docChg>
  </pc:docChgLst>
  <pc:docChgLst>
    <pc:chgData name="Christopher Corbin" userId="S::christopher.corbin@un.org::5d8a6f8c-4d5e-4e7a-a51a-5e6eeb53c9d9" providerId="AD" clId="Web-{4DA8A4CF-C319-17E4-E5BB-6B19F06DFEDB}"/>
    <pc:docChg chg="modSld">
      <pc:chgData name="Christopher Corbin" userId="S::christopher.corbin@un.org::5d8a6f8c-4d5e-4e7a-a51a-5e6eeb53c9d9" providerId="AD" clId="Web-{4DA8A4CF-C319-17E4-E5BB-6B19F06DFEDB}" dt="2025-10-08T01:26:48.403" v="29" actId="20577"/>
      <pc:docMkLst>
        <pc:docMk/>
      </pc:docMkLst>
      <pc:sldChg chg="modSp">
        <pc:chgData name="Christopher Corbin" userId="S::christopher.corbin@un.org::5d8a6f8c-4d5e-4e7a-a51a-5e6eeb53c9d9" providerId="AD" clId="Web-{4DA8A4CF-C319-17E4-E5BB-6B19F06DFEDB}" dt="2025-10-08T01:26:48.403" v="29" actId="20577"/>
        <pc:sldMkLst>
          <pc:docMk/>
          <pc:sldMk cId="2623770357" sldId="279"/>
        </pc:sldMkLst>
      </pc:sldChg>
    </pc:docChg>
  </pc:docChgLst>
  <pc:docChgLst>
    <pc:chgData name="Laverne Walker" userId="S::laverne.walker@un.org::d5031133-77de-4c48-bdfe-f61d33eb3bed" providerId="AD" clId="Web-{AB6D9A49-4E2C-7204-8C4C-45601C64DA68}"/>
    <pc:docChg chg="modSld">
      <pc:chgData name="Laverne Walker" userId="S::laverne.walker@un.org::d5031133-77de-4c48-bdfe-f61d33eb3bed" providerId="AD" clId="Web-{AB6D9A49-4E2C-7204-8C4C-45601C64DA68}" dt="2025-10-12T13:07:47.757" v="135"/>
      <pc:docMkLst>
        <pc:docMk/>
      </pc:docMkLst>
      <pc:sldChg chg="addSp">
        <pc:chgData name="Laverne Walker" userId="S::laverne.walker@un.org::d5031133-77de-4c48-bdfe-f61d33eb3bed" providerId="AD" clId="Web-{AB6D9A49-4E2C-7204-8C4C-45601C64DA68}" dt="2025-10-12T13:07:47.757" v="135"/>
        <pc:sldMkLst>
          <pc:docMk/>
          <pc:sldMk cId="2275762007" sldId="258"/>
        </pc:sldMkLst>
        <pc:graphicFrameChg chg="add">
          <ac:chgData name="Laverne Walker" userId="S::laverne.walker@un.org::d5031133-77de-4c48-bdfe-f61d33eb3bed" providerId="AD" clId="Web-{AB6D9A49-4E2C-7204-8C4C-45601C64DA68}" dt="2025-10-12T13:07:47.757" v="135"/>
          <ac:graphicFrameMkLst>
            <pc:docMk/>
            <pc:sldMk cId="2275762007" sldId="258"/>
            <ac:graphicFrameMk id="4" creationId="{A9D6D6A1-C125-5F46-E9B3-2FB919722312}"/>
          </ac:graphicFrameMkLst>
        </pc:graphicFrameChg>
      </pc:sldChg>
      <pc:sldChg chg="delSp modSp">
        <pc:chgData name="Laverne Walker" userId="S::laverne.walker@un.org::d5031133-77de-4c48-bdfe-f61d33eb3bed" providerId="AD" clId="Web-{AB6D9A49-4E2C-7204-8C4C-45601C64DA68}" dt="2025-10-12T13:03:30.050" v="134" actId="20577"/>
        <pc:sldMkLst>
          <pc:docMk/>
          <pc:sldMk cId="2583623485" sldId="265"/>
        </pc:sldMkLst>
        <pc:spChg chg="mod">
          <ac:chgData name="Laverne Walker" userId="S::laverne.walker@un.org::d5031133-77de-4c48-bdfe-f61d33eb3bed" providerId="AD" clId="Web-{AB6D9A49-4E2C-7204-8C4C-45601C64DA68}" dt="2025-10-12T13:03:30.050" v="134" actId="20577"/>
          <ac:spMkLst>
            <pc:docMk/>
            <pc:sldMk cId="2583623485" sldId="265"/>
            <ac:spMk id="3" creationId="{52CEA788-FB00-3A41-F9E4-D36471A6CEB0}"/>
          </ac:spMkLst>
        </pc:spChg>
        <pc:spChg chg="del">
          <ac:chgData name="Laverne Walker" userId="S::laverne.walker@un.org::d5031133-77de-4c48-bdfe-f61d33eb3bed" providerId="AD" clId="Web-{AB6D9A49-4E2C-7204-8C4C-45601C64DA68}" dt="2025-10-12T12:08:17.892" v="11"/>
          <ac:spMkLst>
            <pc:docMk/>
            <pc:sldMk cId="2583623485" sldId="265"/>
            <ac:spMk id="7" creationId="{4D197E6D-CDFE-4010-A96A-EB67005A4F9E}"/>
          </ac:spMkLst>
        </pc:spChg>
      </pc:sldChg>
      <pc:sldChg chg="modSp">
        <pc:chgData name="Laverne Walker" userId="S::laverne.walker@un.org::d5031133-77de-4c48-bdfe-f61d33eb3bed" providerId="AD" clId="Web-{AB6D9A49-4E2C-7204-8C4C-45601C64DA68}" dt="2025-10-12T11:54:52.044" v="10" actId="1076"/>
        <pc:sldMkLst>
          <pc:docMk/>
          <pc:sldMk cId="3489131466" sldId="312"/>
        </pc:sldMkLst>
        <pc:spChg chg="mod">
          <ac:chgData name="Laverne Walker" userId="S::laverne.walker@un.org::d5031133-77de-4c48-bdfe-f61d33eb3bed" providerId="AD" clId="Web-{AB6D9A49-4E2C-7204-8C4C-45601C64DA68}" dt="2025-10-12T11:54:41.277" v="8" actId="1076"/>
          <ac:spMkLst>
            <pc:docMk/>
            <pc:sldMk cId="3489131466" sldId="312"/>
            <ac:spMk id="16" creationId="{04FC76AB-B99A-D363-F70A-019CADCEFA8C}"/>
          </ac:spMkLst>
        </pc:spChg>
        <pc:picChg chg="mod">
          <ac:chgData name="Laverne Walker" userId="S::laverne.walker@un.org::d5031133-77de-4c48-bdfe-f61d33eb3bed" providerId="AD" clId="Web-{AB6D9A49-4E2C-7204-8C4C-45601C64DA68}" dt="2025-10-12T11:54:52.044" v="10" actId="1076"/>
          <ac:picMkLst>
            <pc:docMk/>
            <pc:sldMk cId="3489131466" sldId="312"/>
            <ac:picMk id="4" creationId="{45C1D963-5073-32EF-2F39-A52BDD202E6F}"/>
          </ac:picMkLst>
        </pc:picChg>
        <pc:picChg chg="mod">
          <ac:chgData name="Laverne Walker" userId="S::laverne.walker@un.org::d5031133-77de-4c48-bdfe-f61d33eb3bed" providerId="AD" clId="Web-{AB6D9A49-4E2C-7204-8C4C-45601C64DA68}" dt="2025-10-12T11:54:35.183" v="7" actId="1076"/>
          <ac:picMkLst>
            <pc:docMk/>
            <pc:sldMk cId="3489131466" sldId="312"/>
            <ac:picMk id="8" creationId="{7B6A85C0-1854-E0DE-18F5-6427E7B145D8}"/>
          </ac:picMkLst>
        </pc:picChg>
      </pc:sldChg>
    </pc:docChg>
  </pc:docChgLst>
  <pc:docChgLst>
    <pc:chgData name="Caspah Lidiema" userId="S::lidiema@un.org::80e077b7-3a01-4549-95a4-6545097028ee" providerId="AD" clId="Web-{57B73E0C-411E-A200-BFFC-E2546F94C368}"/>
    <pc:docChg chg="modSld">
      <pc:chgData name="Caspah Lidiema" userId="S::lidiema@un.org::80e077b7-3a01-4549-95a4-6545097028ee" providerId="AD" clId="Web-{57B73E0C-411E-A200-BFFC-E2546F94C368}" dt="2025-10-12T14:37:08.627" v="1"/>
      <pc:docMkLst>
        <pc:docMk/>
      </pc:docMkLst>
      <pc:sldChg chg="modNotes">
        <pc:chgData name="Caspah Lidiema" userId="S::lidiema@un.org::80e077b7-3a01-4549-95a4-6545097028ee" providerId="AD" clId="Web-{57B73E0C-411E-A200-BFFC-E2546F94C368}" dt="2025-10-12T14:37:08.627" v="1"/>
        <pc:sldMkLst>
          <pc:docMk/>
          <pc:sldMk cId="1234966085" sldId="321"/>
        </pc:sldMkLst>
      </pc:sldChg>
    </pc:docChg>
  </pc:docChgLst>
  <pc:docChgLst>
    <pc:chgData name="Susana Perera Valderrama" userId="b87acbcb-5f28-4da2-9ccb-bbdd9a1d8cc4" providerId="ADAL" clId="{97E74179-AC78-4125-B526-53DF93157C7D}"/>
    <pc:docChg chg="undo custSel addSld delSld modSld">
      <pc:chgData name="Susana Perera Valderrama" userId="b87acbcb-5f28-4da2-9ccb-bbdd9a1d8cc4" providerId="ADAL" clId="{97E74179-AC78-4125-B526-53DF93157C7D}" dt="2025-10-12T15:37:37.742" v="301" actId="207"/>
      <pc:docMkLst>
        <pc:docMk/>
      </pc:docMkLst>
      <pc:sldChg chg="modSp mod">
        <pc:chgData name="Susana Perera Valderrama" userId="b87acbcb-5f28-4da2-9ccb-bbdd9a1d8cc4" providerId="ADAL" clId="{97E74179-AC78-4125-B526-53DF93157C7D}" dt="2025-10-12T13:06:06.793" v="298" actId="14734"/>
        <pc:sldMkLst>
          <pc:docMk/>
          <pc:sldMk cId="2275762007" sldId="258"/>
        </pc:sldMkLst>
        <pc:graphicFrameChg chg="mod modGraphic">
          <ac:chgData name="Susana Perera Valderrama" userId="b87acbcb-5f28-4da2-9ccb-bbdd9a1d8cc4" providerId="ADAL" clId="{97E74179-AC78-4125-B526-53DF93157C7D}" dt="2025-10-12T13:06:06.793" v="298" actId="14734"/>
          <ac:graphicFrameMkLst>
            <pc:docMk/>
            <pc:sldMk cId="2275762007" sldId="258"/>
            <ac:graphicFrameMk id="6" creationId="{1C7F89C1-DF36-B86C-6977-A7DA290E4141}"/>
          </ac:graphicFrameMkLst>
        </pc:graphicFrameChg>
      </pc:sldChg>
      <pc:sldChg chg="addSp delSp modSp mod modClrScheme chgLayout">
        <pc:chgData name="Susana Perera Valderrama" userId="b87acbcb-5f28-4da2-9ccb-bbdd9a1d8cc4" providerId="ADAL" clId="{97E74179-AC78-4125-B526-53DF93157C7D}" dt="2025-10-12T12:50:32.774" v="277" actId="207"/>
        <pc:sldMkLst>
          <pc:docMk/>
          <pc:sldMk cId="1900348047" sldId="285"/>
        </pc:sldMkLst>
        <pc:spChg chg="mod ord">
          <ac:chgData name="Susana Perera Valderrama" userId="b87acbcb-5f28-4da2-9ccb-bbdd9a1d8cc4" providerId="ADAL" clId="{97E74179-AC78-4125-B526-53DF93157C7D}" dt="2025-10-12T12:50:32.774" v="277" actId="207"/>
          <ac:spMkLst>
            <pc:docMk/>
            <pc:sldMk cId="1900348047" sldId="285"/>
            <ac:spMk id="2" creationId="{442B3EC9-D88B-4382-B9C8-BFD5583B6206}"/>
          </ac:spMkLst>
        </pc:spChg>
        <pc:spChg chg="add del mod ord">
          <ac:chgData name="Susana Perera Valderrama" userId="b87acbcb-5f28-4da2-9ccb-bbdd9a1d8cc4" providerId="ADAL" clId="{97E74179-AC78-4125-B526-53DF93157C7D}" dt="2025-10-12T12:46:23.826" v="248" actId="700"/>
          <ac:spMkLst>
            <pc:docMk/>
            <pc:sldMk cId="1900348047" sldId="285"/>
            <ac:spMk id="3" creationId="{2635CE57-0261-A1A2-4204-833B06CEE38A}"/>
          </ac:spMkLst>
        </pc:spChg>
        <pc:spChg chg="mod ord">
          <ac:chgData name="Susana Perera Valderrama" userId="b87acbcb-5f28-4da2-9ccb-bbdd9a1d8cc4" providerId="ADAL" clId="{97E74179-AC78-4125-B526-53DF93157C7D}" dt="2025-10-12T12:50:32.774" v="277" actId="207"/>
          <ac:spMkLst>
            <pc:docMk/>
            <pc:sldMk cId="1900348047" sldId="285"/>
            <ac:spMk id="4" creationId="{05B8FAB0-B80E-4A71-A328-6603365D97B5}"/>
          </ac:spMkLst>
        </pc:spChg>
        <pc:spChg chg="mod ord">
          <ac:chgData name="Susana Perera Valderrama" userId="b87acbcb-5f28-4da2-9ccb-bbdd9a1d8cc4" providerId="ADAL" clId="{97E74179-AC78-4125-B526-53DF93157C7D}" dt="2025-10-12T12:50:32.774" v="277" actId="207"/>
          <ac:spMkLst>
            <pc:docMk/>
            <pc:sldMk cId="1900348047" sldId="285"/>
            <ac:spMk id="5" creationId="{732D96D0-4716-4EC3-AACF-C708B246D6C0}"/>
          </ac:spMkLst>
        </pc:spChg>
        <pc:spChg chg="mod ord">
          <ac:chgData name="Susana Perera Valderrama" userId="b87acbcb-5f28-4da2-9ccb-bbdd9a1d8cc4" providerId="ADAL" clId="{97E74179-AC78-4125-B526-53DF93157C7D}" dt="2025-10-12T12:50:32.774" v="277" actId="207"/>
          <ac:spMkLst>
            <pc:docMk/>
            <pc:sldMk cId="1900348047" sldId="285"/>
            <ac:spMk id="6" creationId="{AF97161B-72E8-4B55-87C6-B4A03C49441D}"/>
          </ac:spMkLst>
        </pc:spChg>
        <pc:picChg chg="mod">
          <ac:chgData name="Susana Perera Valderrama" userId="b87acbcb-5f28-4da2-9ccb-bbdd9a1d8cc4" providerId="ADAL" clId="{97E74179-AC78-4125-B526-53DF93157C7D}" dt="2025-10-12T12:50:32.774" v="277" actId="207"/>
          <ac:picMkLst>
            <pc:docMk/>
            <pc:sldMk cId="1900348047" sldId="285"/>
            <ac:picMk id="12" creationId="{9A9BC638-C9BE-4053-058C-F055F881F85B}"/>
          </ac:picMkLst>
        </pc:picChg>
        <pc:picChg chg="mod">
          <ac:chgData name="Susana Perera Valderrama" userId="b87acbcb-5f28-4da2-9ccb-bbdd9a1d8cc4" providerId="ADAL" clId="{97E74179-AC78-4125-B526-53DF93157C7D}" dt="2025-10-12T12:50:32.774" v="277" actId="207"/>
          <ac:picMkLst>
            <pc:docMk/>
            <pc:sldMk cId="1900348047" sldId="285"/>
            <ac:picMk id="13" creationId="{DE5BF2AA-BD84-7FF2-3142-258BA14AA225}"/>
          </ac:picMkLst>
        </pc:picChg>
        <pc:picChg chg="mod">
          <ac:chgData name="Susana Perera Valderrama" userId="b87acbcb-5f28-4da2-9ccb-bbdd9a1d8cc4" providerId="ADAL" clId="{97E74179-AC78-4125-B526-53DF93157C7D}" dt="2025-10-12T12:50:32.774" v="277" actId="207"/>
          <ac:picMkLst>
            <pc:docMk/>
            <pc:sldMk cId="1900348047" sldId="285"/>
            <ac:picMk id="14" creationId="{19BB52EF-D658-5A10-A581-337E23CAA373}"/>
          </ac:picMkLst>
        </pc:picChg>
        <pc:picChg chg="add mod">
          <ac:chgData name="Susana Perera Valderrama" userId="b87acbcb-5f28-4da2-9ccb-bbdd9a1d8cc4" providerId="ADAL" clId="{97E74179-AC78-4125-B526-53DF93157C7D}" dt="2025-10-12T12:50:32.774" v="277" actId="207"/>
          <ac:picMkLst>
            <pc:docMk/>
            <pc:sldMk cId="1900348047" sldId="285"/>
            <ac:picMk id="1026" creationId="{8B60AD4C-110B-88E1-CF57-36DD3D7A4545}"/>
          </ac:picMkLst>
        </pc:picChg>
        <pc:picChg chg="add mod">
          <ac:chgData name="Susana Perera Valderrama" userId="b87acbcb-5f28-4da2-9ccb-bbdd9a1d8cc4" providerId="ADAL" clId="{97E74179-AC78-4125-B526-53DF93157C7D}" dt="2025-10-12T12:50:32.774" v="277" actId="207"/>
          <ac:picMkLst>
            <pc:docMk/>
            <pc:sldMk cId="1900348047" sldId="285"/>
            <ac:picMk id="1028" creationId="{39853F10-4625-D7D8-3E8D-1D6DEC1D26A4}"/>
          </ac:picMkLst>
        </pc:picChg>
      </pc:sldChg>
      <pc:sldChg chg="modSp mod setBg">
        <pc:chgData name="Susana Perera Valderrama" userId="b87acbcb-5f28-4da2-9ccb-bbdd9a1d8cc4" providerId="ADAL" clId="{97E74179-AC78-4125-B526-53DF93157C7D}" dt="2025-10-12T12:40:10.973" v="201"/>
        <pc:sldMkLst>
          <pc:docMk/>
          <pc:sldMk cId="2937036166" sldId="298"/>
        </pc:sldMkLst>
        <pc:spChg chg="mod">
          <ac:chgData name="Susana Perera Valderrama" userId="b87acbcb-5f28-4da2-9ccb-bbdd9a1d8cc4" providerId="ADAL" clId="{97E74179-AC78-4125-B526-53DF93157C7D}" dt="2025-10-12T12:04:07.382" v="184" actId="404"/>
          <ac:spMkLst>
            <pc:docMk/>
            <pc:sldMk cId="2937036166" sldId="298"/>
            <ac:spMk id="2" creationId="{F49D6241-C13E-3B68-6DAF-9DC9834E2C8E}"/>
          </ac:spMkLst>
        </pc:spChg>
        <pc:spChg chg="mod">
          <ac:chgData name="Susana Perera Valderrama" userId="b87acbcb-5f28-4da2-9ccb-bbdd9a1d8cc4" providerId="ADAL" clId="{97E74179-AC78-4125-B526-53DF93157C7D}" dt="2025-10-12T12:03:54.029" v="183" actId="113"/>
          <ac:spMkLst>
            <pc:docMk/>
            <pc:sldMk cId="2937036166" sldId="298"/>
            <ac:spMk id="3" creationId="{5256FC66-C356-474B-DF86-81530066FBAD}"/>
          </ac:spMkLst>
        </pc:spChg>
      </pc:sldChg>
      <pc:sldChg chg="modSp mod modClrScheme chgLayout">
        <pc:chgData name="Susana Perera Valderrama" userId="b87acbcb-5f28-4da2-9ccb-bbdd9a1d8cc4" providerId="ADAL" clId="{97E74179-AC78-4125-B526-53DF93157C7D}" dt="2025-10-12T12:49:55.558" v="264" actId="27636"/>
        <pc:sldMkLst>
          <pc:docMk/>
          <pc:sldMk cId="0" sldId="315"/>
        </pc:sldMkLst>
        <pc:spChg chg="mod ord">
          <ac:chgData name="Susana Perera Valderrama" userId="b87acbcb-5f28-4da2-9ccb-bbdd9a1d8cc4" providerId="ADAL" clId="{97E74179-AC78-4125-B526-53DF93157C7D}" dt="2025-10-12T12:49:37.352" v="259" actId="207"/>
          <ac:spMkLst>
            <pc:docMk/>
            <pc:sldMk cId="0" sldId="315"/>
            <ac:spMk id="2" creationId="{00000000-0000-0000-0000-000000000000}"/>
          </ac:spMkLst>
        </pc:spChg>
        <pc:spChg chg="mod ord">
          <ac:chgData name="Susana Perera Valderrama" userId="b87acbcb-5f28-4da2-9ccb-bbdd9a1d8cc4" providerId="ADAL" clId="{97E74179-AC78-4125-B526-53DF93157C7D}" dt="2025-10-12T12:49:55.558" v="264" actId="27636"/>
          <ac:spMkLst>
            <pc:docMk/>
            <pc:sldMk cId="0" sldId="315"/>
            <ac:spMk id="3" creationId="{00000000-0000-0000-0000-000000000000}"/>
          </ac:spMkLst>
        </pc:spChg>
        <pc:picChg chg="mod">
          <ac:chgData name="Susana Perera Valderrama" userId="b87acbcb-5f28-4da2-9ccb-bbdd9a1d8cc4" providerId="ADAL" clId="{97E74179-AC78-4125-B526-53DF93157C7D}" dt="2025-10-12T12:49:37.352" v="259" actId="207"/>
          <ac:picMkLst>
            <pc:docMk/>
            <pc:sldMk cId="0" sldId="315"/>
            <ac:picMk id="4" creationId="{D0E38556-B97C-BBEB-A2EE-324C82CC2F97}"/>
          </ac:picMkLst>
        </pc:picChg>
        <pc:picChg chg="mod">
          <ac:chgData name="Susana Perera Valderrama" userId="b87acbcb-5f28-4da2-9ccb-bbdd9a1d8cc4" providerId="ADAL" clId="{97E74179-AC78-4125-B526-53DF93157C7D}" dt="2025-10-12T12:49:37.352" v="259" actId="207"/>
          <ac:picMkLst>
            <pc:docMk/>
            <pc:sldMk cId="0" sldId="315"/>
            <ac:picMk id="7" creationId="{C81DBEF4-3696-6A5B-7B38-33E5E9F811BB}"/>
          </ac:picMkLst>
        </pc:picChg>
        <pc:picChg chg="mod">
          <ac:chgData name="Susana Perera Valderrama" userId="b87acbcb-5f28-4da2-9ccb-bbdd9a1d8cc4" providerId="ADAL" clId="{97E74179-AC78-4125-B526-53DF93157C7D}" dt="2025-10-12T12:49:37.352" v="259" actId="207"/>
          <ac:picMkLst>
            <pc:docMk/>
            <pc:sldMk cId="0" sldId="315"/>
            <ac:picMk id="1032" creationId="{3A064C6F-D2A0-4B9E-6CFB-F07945ED5CF5}"/>
          </ac:picMkLst>
        </pc:picChg>
        <pc:picChg chg="mod">
          <ac:chgData name="Susana Perera Valderrama" userId="b87acbcb-5f28-4da2-9ccb-bbdd9a1d8cc4" providerId="ADAL" clId="{97E74179-AC78-4125-B526-53DF93157C7D}" dt="2025-10-12T12:49:37.352" v="259" actId="207"/>
          <ac:picMkLst>
            <pc:docMk/>
            <pc:sldMk cId="0" sldId="315"/>
            <ac:picMk id="1034" creationId="{9CB3F235-FB29-AF45-66CF-3D96A77D22AA}"/>
          </ac:picMkLst>
        </pc:picChg>
      </pc:sldChg>
      <pc:sldChg chg="modSp mod modClrScheme chgLayout">
        <pc:chgData name="Susana Perera Valderrama" userId="b87acbcb-5f28-4da2-9ccb-bbdd9a1d8cc4" providerId="ADAL" clId="{97E74179-AC78-4125-B526-53DF93157C7D}" dt="2025-10-12T12:50:24.190" v="276" actId="1036"/>
        <pc:sldMkLst>
          <pc:docMk/>
          <pc:sldMk cId="0" sldId="316"/>
        </pc:sldMkLst>
        <pc:spChg chg="mod ord">
          <ac:chgData name="Susana Perera Valderrama" userId="b87acbcb-5f28-4da2-9ccb-bbdd9a1d8cc4" providerId="ADAL" clId="{97E74179-AC78-4125-B526-53DF93157C7D}" dt="2025-10-12T12:49:24.546" v="258" actId="207"/>
          <ac:spMkLst>
            <pc:docMk/>
            <pc:sldMk cId="0" sldId="316"/>
            <ac:spMk id="2" creationId="{00000000-0000-0000-0000-000000000000}"/>
          </ac:spMkLst>
        </pc:spChg>
        <pc:spChg chg="mod ord">
          <ac:chgData name="Susana Perera Valderrama" userId="b87acbcb-5f28-4da2-9ccb-bbdd9a1d8cc4" providerId="ADAL" clId="{97E74179-AC78-4125-B526-53DF93157C7D}" dt="2025-10-12T12:50:24.190" v="276" actId="1036"/>
          <ac:spMkLst>
            <pc:docMk/>
            <pc:sldMk cId="0" sldId="316"/>
            <ac:spMk id="3" creationId="{00000000-0000-0000-0000-000000000000}"/>
          </ac:spMkLst>
        </pc:spChg>
        <pc:picChg chg="mod">
          <ac:chgData name="Susana Perera Valderrama" userId="b87acbcb-5f28-4da2-9ccb-bbdd9a1d8cc4" providerId="ADAL" clId="{97E74179-AC78-4125-B526-53DF93157C7D}" dt="2025-10-12T12:49:24.546" v="258" actId="207"/>
          <ac:picMkLst>
            <pc:docMk/>
            <pc:sldMk cId="0" sldId="316"/>
            <ac:picMk id="6" creationId="{66FA45D3-B2B0-4FAD-37CD-FF8AB781719D}"/>
          </ac:picMkLst>
        </pc:picChg>
        <pc:picChg chg="mod">
          <ac:chgData name="Susana Perera Valderrama" userId="b87acbcb-5f28-4da2-9ccb-bbdd9a1d8cc4" providerId="ADAL" clId="{97E74179-AC78-4125-B526-53DF93157C7D}" dt="2025-10-12T12:43:13.387" v="219" actId="1076"/>
          <ac:picMkLst>
            <pc:docMk/>
            <pc:sldMk cId="0" sldId="316"/>
            <ac:picMk id="8" creationId="{EFE66DA5-C473-08E0-9B21-703E1B59B475}"/>
          </ac:picMkLst>
        </pc:picChg>
        <pc:picChg chg="mod">
          <ac:chgData name="Susana Perera Valderrama" userId="b87acbcb-5f28-4da2-9ccb-bbdd9a1d8cc4" providerId="ADAL" clId="{97E74179-AC78-4125-B526-53DF93157C7D}" dt="2025-10-12T12:49:24.546" v="258" actId="207"/>
          <ac:picMkLst>
            <pc:docMk/>
            <pc:sldMk cId="0" sldId="316"/>
            <ac:picMk id="10" creationId="{4BFD2CC1-A71C-64E6-EAD4-4B3CCCC30A17}"/>
          </ac:picMkLst>
        </pc:picChg>
        <pc:picChg chg="mod">
          <ac:chgData name="Susana Perera Valderrama" userId="b87acbcb-5f28-4da2-9ccb-bbdd9a1d8cc4" providerId="ADAL" clId="{97E74179-AC78-4125-B526-53DF93157C7D}" dt="2025-10-12T12:43:08.987" v="218" actId="1076"/>
          <ac:picMkLst>
            <pc:docMk/>
            <pc:sldMk cId="0" sldId="316"/>
            <ac:picMk id="12" creationId="{3949A0C5-1A9C-114E-7371-61DCF866601A}"/>
          </ac:picMkLst>
        </pc:picChg>
        <pc:picChg chg="mod">
          <ac:chgData name="Susana Perera Valderrama" userId="b87acbcb-5f28-4da2-9ccb-bbdd9a1d8cc4" providerId="ADAL" clId="{97E74179-AC78-4125-B526-53DF93157C7D}" dt="2025-10-12T12:49:24.546" v="258" actId="207"/>
          <ac:picMkLst>
            <pc:docMk/>
            <pc:sldMk cId="0" sldId="316"/>
            <ac:picMk id="13" creationId="{792201D8-776F-81E1-851D-2720C9C54CAD}"/>
          </ac:picMkLst>
        </pc:picChg>
        <pc:picChg chg="mod">
          <ac:chgData name="Susana Perera Valderrama" userId="b87acbcb-5f28-4da2-9ccb-bbdd9a1d8cc4" providerId="ADAL" clId="{97E74179-AC78-4125-B526-53DF93157C7D}" dt="2025-10-12T12:49:24.546" v="258" actId="207"/>
          <ac:picMkLst>
            <pc:docMk/>
            <pc:sldMk cId="0" sldId="316"/>
            <ac:picMk id="14" creationId="{D1EC0D5F-31BC-4F89-9068-2D433B6F6C4A}"/>
          </ac:picMkLst>
        </pc:picChg>
        <pc:picChg chg="mod">
          <ac:chgData name="Susana Perera Valderrama" userId="b87acbcb-5f28-4da2-9ccb-bbdd9a1d8cc4" providerId="ADAL" clId="{97E74179-AC78-4125-B526-53DF93157C7D}" dt="2025-10-12T12:49:24.546" v="258" actId="207"/>
          <ac:picMkLst>
            <pc:docMk/>
            <pc:sldMk cId="0" sldId="316"/>
            <ac:picMk id="15" creationId="{04C4CB25-355F-4037-AB34-995C23FFEF1B}"/>
          </ac:picMkLst>
        </pc:picChg>
        <pc:picChg chg="mod">
          <ac:chgData name="Susana Perera Valderrama" userId="b87acbcb-5f28-4da2-9ccb-bbdd9a1d8cc4" providerId="ADAL" clId="{97E74179-AC78-4125-B526-53DF93157C7D}" dt="2025-10-12T12:49:24.546" v="258" actId="207"/>
          <ac:picMkLst>
            <pc:docMk/>
            <pc:sldMk cId="0" sldId="316"/>
            <ac:picMk id="19" creationId="{D526D98B-40DE-5A42-45C6-63467C742578}"/>
          </ac:picMkLst>
        </pc:picChg>
        <pc:picChg chg="mod">
          <ac:chgData name="Susana Perera Valderrama" userId="b87acbcb-5f28-4da2-9ccb-bbdd9a1d8cc4" providerId="ADAL" clId="{97E74179-AC78-4125-B526-53DF93157C7D}" dt="2025-10-12T12:49:24.546" v="258" actId="207"/>
          <ac:picMkLst>
            <pc:docMk/>
            <pc:sldMk cId="0" sldId="316"/>
            <ac:picMk id="21" creationId="{8DAF480B-2EE4-AC93-F4C3-D4E09B2EBA81}"/>
          </ac:picMkLst>
        </pc:picChg>
        <pc:picChg chg="mod">
          <ac:chgData name="Susana Perera Valderrama" userId="b87acbcb-5f28-4da2-9ccb-bbdd9a1d8cc4" providerId="ADAL" clId="{97E74179-AC78-4125-B526-53DF93157C7D}" dt="2025-10-12T12:49:24.546" v="258" actId="207"/>
          <ac:picMkLst>
            <pc:docMk/>
            <pc:sldMk cId="0" sldId="316"/>
            <ac:picMk id="3076" creationId="{C9F9EC38-F89F-6BA9-2099-C0D0F445423D}"/>
          </ac:picMkLst>
        </pc:picChg>
      </pc:sldChg>
      <pc:sldChg chg="addSp delSp modSp mod">
        <pc:chgData name="Susana Perera Valderrama" userId="b87acbcb-5f28-4da2-9ccb-bbdd9a1d8cc4" providerId="ADAL" clId="{97E74179-AC78-4125-B526-53DF93157C7D}" dt="2025-10-12T12:49:18.135" v="257" actId="207"/>
        <pc:sldMkLst>
          <pc:docMk/>
          <pc:sldMk cId="3648103750" sldId="589"/>
        </pc:sldMkLst>
        <pc:spChg chg="add del mod">
          <ac:chgData name="Susana Perera Valderrama" userId="b87acbcb-5f28-4da2-9ccb-bbdd9a1d8cc4" providerId="ADAL" clId="{97E74179-AC78-4125-B526-53DF93157C7D}" dt="2025-10-12T12:41:58.706" v="212" actId="478"/>
          <ac:spMkLst>
            <pc:docMk/>
            <pc:sldMk cId="3648103750" sldId="589"/>
            <ac:spMk id="2" creationId="{0ED0C448-4C3B-1CB3-B36C-C6DA2D27EF9A}"/>
          </ac:spMkLst>
        </pc:spChg>
        <pc:spChg chg="add del mod">
          <ac:chgData name="Susana Perera Valderrama" userId="b87acbcb-5f28-4da2-9ccb-bbdd9a1d8cc4" providerId="ADAL" clId="{97E74179-AC78-4125-B526-53DF93157C7D}" dt="2025-10-12T12:42:06.046" v="213" actId="478"/>
          <ac:spMkLst>
            <pc:docMk/>
            <pc:sldMk cId="3648103750" sldId="589"/>
            <ac:spMk id="4" creationId="{D703CE15-321C-3278-45E8-E3CAAF7D0BE3}"/>
          </ac:spMkLst>
        </pc:spChg>
        <pc:spChg chg="add del mod">
          <ac:chgData name="Susana Perera Valderrama" userId="b87acbcb-5f28-4da2-9ccb-bbdd9a1d8cc4" providerId="ADAL" clId="{97E74179-AC78-4125-B526-53DF93157C7D}" dt="2025-10-12T12:49:18.135" v="257" actId="207"/>
          <ac:spMkLst>
            <pc:docMk/>
            <pc:sldMk cId="3648103750" sldId="589"/>
            <ac:spMk id="12" creationId="{A3CCDB7E-7003-8226-D3D8-F5133F5CFF15}"/>
          </ac:spMkLst>
        </pc:spChg>
        <pc:grpChg chg="mod">
          <ac:chgData name="Susana Perera Valderrama" userId="b87acbcb-5f28-4da2-9ccb-bbdd9a1d8cc4" providerId="ADAL" clId="{97E74179-AC78-4125-B526-53DF93157C7D}" dt="2025-10-12T12:49:18.135" v="257" actId="207"/>
          <ac:grpSpMkLst>
            <pc:docMk/>
            <pc:sldMk cId="3648103750" sldId="589"/>
            <ac:grpSpMk id="35" creationId="{5FB84C40-E52F-4D17-9D35-127631A915AF}"/>
          </ac:grpSpMkLst>
        </pc:grpChg>
        <pc:grpChg chg="mod">
          <ac:chgData name="Susana Perera Valderrama" userId="b87acbcb-5f28-4da2-9ccb-bbdd9a1d8cc4" providerId="ADAL" clId="{97E74179-AC78-4125-B526-53DF93157C7D}" dt="2025-10-12T12:49:18.135" v="257" actId="207"/>
          <ac:grpSpMkLst>
            <pc:docMk/>
            <pc:sldMk cId="3648103750" sldId="589"/>
            <ac:grpSpMk id="36" creationId="{E26CC63D-673D-481E-BA1B-5DDAF0C67126}"/>
          </ac:grpSpMkLst>
        </pc:grpChg>
        <pc:picChg chg="mod">
          <ac:chgData name="Susana Perera Valderrama" userId="b87acbcb-5f28-4da2-9ccb-bbdd9a1d8cc4" providerId="ADAL" clId="{97E74179-AC78-4125-B526-53DF93157C7D}" dt="2025-10-12T12:49:18.135" v="257" actId="207"/>
          <ac:picMkLst>
            <pc:docMk/>
            <pc:sldMk cId="3648103750" sldId="589"/>
            <ac:picMk id="39" creationId="{19907CD7-6255-4552-B0C9-E314C573AE3B}"/>
          </ac:picMkLst>
        </pc:picChg>
        <pc:picChg chg="mod">
          <ac:chgData name="Susana Perera Valderrama" userId="b87acbcb-5f28-4da2-9ccb-bbdd9a1d8cc4" providerId="ADAL" clId="{97E74179-AC78-4125-B526-53DF93157C7D}" dt="2025-10-12T12:49:18.135" v="257" actId="207"/>
          <ac:picMkLst>
            <pc:docMk/>
            <pc:sldMk cId="3648103750" sldId="589"/>
            <ac:picMk id="40" creationId="{EF6B91F1-A62E-4CB6-A8EF-A7368904DB87}"/>
          </ac:picMkLst>
        </pc:picChg>
        <pc:picChg chg="mod">
          <ac:chgData name="Susana Perera Valderrama" userId="b87acbcb-5f28-4da2-9ccb-bbdd9a1d8cc4" providerId="ADAL" clId="{97E74179-AC78-4125-B526-53DF93157C7D}" dt="2025-10-12T12:49:18.135" v="257" actId="207"/>
          <ac:picMkLst>
            <pc:docMk/>
            <pc:sldMk cId="3648103750" sldId="589"/>
            <ac:picMk id="41" creationId="{B02D0562-2CA8-4D4E-87B4-1D5D2B891745}"/>
          </ac:picMkLst>
        </pc:picChg>
        <pc:picChg chg="mod">
          <ac:chgData name="Susana Perera Valderrama" userId="b87acbcb-5f28-4da2-9ccb-bbdd9a1d8cc4" providerId="ADAL" clId="{97E74179-AC78-4125-B526-53DF93157C7D}" dt="2025-10-12T12:49:18.135" v="257" actId="207"/>
          <ac:picMkLst>
            <pc:docMk/>
            <pc:sldMk cId="3648103750" sldId="589"/>
            <ac:picMk id="42" creationId="{A3E5ADED-1825-42FF-B7B2-24139DE1DC0A}"/>
          </ac:picMkLst>
        </pc:picChg>
        <pc:picChg chg="mod">
          <ac:chgData name="Susana Perera Valderrama" userId="b87acbcb-5f28-4da2-9ccb-bbdd9a1d8cc4" providerId="ADAL" clId="{97E74179-AC78-4125-B526-53DF93157C7D}" dt="2025-10-12T12:49:18.135" v="257" actId="207"/>
          <ac:picMkLst>
            <pc:docMk/>
            <pc:sldMk cId="3648103750" sldId="589"/>
            <ac:picMk id="43" creationId="{0D3BB9C5-A856-4242-AB7A-5F7CCA1D50BE}"/>
          </ac:picMkLst>
        </pc:picChg>
        <pc:picChg chg="mod">
          <ac:chgData name="Susana Perera Valderrama" userId="b87acbcb-5f28-4da2-9ccb-bbdd9a1d8cc4" providerId="ADAL" clId="{97E74179-AC78-4125-B526-53DF93157C7D}" dt="2025-10-12T12:49:18.135" v="257" actId="207"/>
          <ac:picMkLst>
            <pc:docMk/>
            <pc:sldMk cId="3648103750" sldId="589"/>
            <ac:picMk id="44" creationId="{20DAE421-0930-492D-912E-D0FA9BBFC756}"/>
          </ac:picMkLst>
        </pc:picChg>
        <pc:picChg chg="add mod">
          <ac:chgData name="Susana Perera Valderrama" userId="b87acbcb-5f28-4da2-9ccb-bbdd9a1d8cc4" providerId="ADAL" clId="{97E74179-AC78-4125-B526-53DF93157C7D}" dt="2025-10-12T12:49:18.135" v="257" actId="207"/>
          <ac:picMkLst>
            <pc:docMk/>
            <pc:sldMk cId="3648103750" sldId="589"/>
            <ac:picMk id="2050" creationId="{14350808-002A-ED8B-20C2-149197753398}"/>
          </ac:picMkLst>
        </pc:picChg>
      </pc:sldChg>
      <pc:sldChg chg="addSp delSp modSp mod setBg">
        <pc:chgData name="Susana Perera Valderrama" userId="b87acbcb-5f28-4da2-9ccb-bbdd9a1d8cc4" providerId="ADAL" clId="{97E74179-AC78-4125-B526-53DF93157C7D}" dt="2025-10-12T15:37:37.742" v="301" actId="207"/>
        <pc:sldMkLst>
          <pc:docMk/>
          <pc:sldMk cId="1930230135" sldId="590"/>
        </pc:sldMkLst>
        <pc:spChg chg="mod">
          <ac:chgData name="Susana Perera Valderrama" userId="b87acbcb-5f28-4da2-9ccb-bbdd9a1d8cc4" providerId="ADAL" clId="{97E74179-AC78-4125-B526-53DF93157C7D}" dt="2025-10-12T15:37:37.742" v="301" actId="207"/>
          <ac:spMkLst>
            <pc:docMk/>
            <pc:sldMk cId="1930230135" sldId="590"/>
            <ac:spMk id="4" creationId="{76851E37-1341-4030-1E49-0501D1A99595}"/>
          </ac:spMkLst>
        </pc:spChg>
        <pc:spChg chg="mod">
          <ac:chgData name="Susana Perera Valderrama" userId="b87acbcb-5f28-4da2-9ccb-bbdd9a1d8cc4" providerId="ADAL" clId="{97E74179-AC78-4125-B526-53DF93157C7D}" dt="2025-10-12T12:49:13.509" v="256" actId="207"/>
          <ac:spMkLst>
            <pc:docMk/>
            <pc:sldMk cId="1930230135" sldId="590"/>
            <ac:spMk id="5" creationId="{B78C1007-9141-B22C-67BF-BA9A74F198D8}"/>
          </ac:spMkLst>
        </pc:spChg>
        <pc:spChg chg="add del mod">
          <ac:chgData name="Susana Perera Valderrama" userId="b87acbcb-5f28-4da2-9ccb-bbdd9a1d8cc4" providerId="ADAL" clId="{97E74179-AC78-4125-B526-53DF93157C7D}" dt="2025-10-12T12:51:03.104" v="282" actId="478"/>
          <ac:spMkLst>
            <pc:docMk/>
            <pc:sldMk cId="1930230135" sldId="590"/>
            <ac:spMk id="9" creationId="{E183499E-A696-705B-4FC2-2A6F697C9A00}"/>
          </ac:spMkLst>
        </pc:spChg>
        <pc:picChg chg="mod">
          <ac:chgData name="Susana Perera Valderrama" userId="b87acbcb-5f28-4da2-9ccb-bbdd9a1d8cc4" providerId="ADAL" clId="{97E74179-AC78-4125-B526-53DF93157C7D}" dt="2025-10-12T12:49:13.509" v="256" actId="207"/>
          <ac:picMkLst>
            <pc:docMk/>
            <pc:sldMk cId="1930230135" sldId="590"/>
            <ac:picMk id="3" creationId="{F1AE4508-632B-DD24-7DD0-02683DC1F265}"/>
          </ac:picMkLst>
        </pc:picChg>
        <pc:picChg chg="mod">
          <ac:chgData name="Susana Perera Valderrama" userId="b87acbcb-5f28-4da2-9ccb-bbdd9a1d8cc4" providerId="ADAL" clId="{97E74179-AC78-4125-B526-53DF93157C7D}" dt="2025-10-12T12:49:13.509" v="256" actId="207"/>
          <ac:picMkLst>
            <pc:docMk/>
            <pc:sldMk cId="1930230135" sldId="590"/>
            <ac:picMk id="7" creationId="{82B13299-2871-0FE8-6978-BF6BE12F91FC}"/>
          </ac:picMkLst>
        </pc:picChg>
        <pc:picChg chg="mod">
          <ac:chgData name="Susana Perera Valderrama" userId="b87acbcb-5f28-4da2-9ccb-bbdd9a1d8cc4" providerId="ADAL" clId="{97E74179-AC78-4125-B526-53DF93157C7D}" dt="2025-10-12T12:49:13.509" v="256" actId="207"/>
          <ac:picMkLst>
            <pc:docMk/>
            <pc:sldMk cId="1930230135" sldId="590"/>
            <ac:picMk id="8" creationId="{0A51B4F3-AA01-496F-9B24-0918C813C50C}"/>
          </ac:picMkLst>
        </pc:picChg>
        <pc:picChg chg="mod">
          <ac:chgData name="Susana Perera Valderrama" userId="b87acbcb-5f28-4da2-9ccb-bbdd9a1d8cc4" providerId="ADAL" clId="{97E74179-AC78-4125-B526-53DF93157C7D}" dt="2025-10-12T12:49:13.509" v="256" actId="207"/>
          <ac:picMkLst>
            <pc:docMk/>
            <pc:sldMk cId="1930230135" sldId="590"/>
            <ac:picMk id="1028" creationId="{9112DFBD-CD1A-2049-9651-2B871758CAC9}"/>
          </ac:picMkLst>
        </pc:picChg>
        <pc:picChg chg="mod">
          <ac:chgData name="Susana Perera Valderrama" userId="b87acbcb-5f28-4da2-9ccb-bbdd9a1d8cc4" providerId="ADAL" clId="{97E74179-AC78-4125-B526-53DF93157C7D}" dt="2025-10-12T12:49:13.509" v="256" actId="207"/>
          <ac:picMkLst>
            <pc:docMk/>
            <pc:sldMk cId="1930230135" sldId="590"/>
            <ac:picMk id="4104" creationId="{4D69C4C1-4ACA-5F4E-3D78-E290FF539A42}"/>
          </ac:picMkLst>
        </pc:picChg>
      </pc:sldChg>
      <pc:sldChg chg="modSp mod">
        <pc:chgData name="Susana Perera Valderrama" userId="b87acbcb-5f28-4da2-9ccb-bbdd9a1d8cc4" providerId="ADAL" clId="{97E74179-AC78-4125-B526-53DF93157C7D}" dt="2025-10-12T12:13:49.369" v="185" actId="14100"/>
        <pc:sldMkLst>
          <pc:docMk/>
          <pc:sldMk cId="2651417623" sldId="591"/>
        </pc:sldMkLst>
        <pc:spChg chg="mod">
          <ac:chgData name="Susana Perera Valderrama" userId="b87acbcb-5f28-4da2-9ccb-bbdd9a1d8cc4" providerId="ADAL" clId="{97E74179-AC78-4125-B526-53DF93157C7D}" dt="2025-10-12T12:13:49.369" v="185" actId="14100"/>
          <ac:spMkLst>
            <pc:docMk/>
            <pc:sldMk cId="2651417623" sldId="591"/>
            <ac:spMk id="2" creationId="{A79BCA3B-C83F-4667-82DA-34DED1EE1330}"/>
          </ac:spMkLst>
        </pc:spChg>
      </pc:sldChg>
      <pc:sldChg chg="new del">
        <pc:chgData name="Susana Perera Valderrama" userId="b87acbcb-5f28-4da2-9ccb-bbdd9a1d8cc4" providerId="ADAL" clId="{97E74179-AC78-4125-B526-53DF93157C7D}" dt="2025-10-12T12:50:41.612" v="278" actId="47"/>
        <pc:sldMkLst>
          <pc:docMk/>
          <pc:sldMk cId="3840620145" sldId="592"/>
        </pc:sldMkLst>
      </pc:sldChg>
    </pc:docChg>
  </pc:docChgLst>
  <pc:docChgLst>
    <pc:chgData name="Caspah Lidiema" userId="80e077b7-3a01-4549-95a4-6545097028ee" providerId="ADAL" clId="{E81E9246-73A9-4B72-90BB-146543257EC5}"/>
    <pc:docChg chg="undo custSel modSld">
      <pc:chgData name="Caspah Lidiema" userId="80e077b7-3a01-4549-95a4-6545097028ee" providerId="ADAL" clId="{E81E9246-73A9-4B72-90BB-146543257EC5}" dt="2025-10-09T17:24:03.109" v="109" actId="6549"/>
      <pc:docMkLst>
        <pc:docMk/>
      </pc:docMkLst>
      <pc:sldChg chg="modSp mod">
        <pc:chgData name="Caspah Lidiema" userId="80e077b7-3a01-4549-95a4-6545097028ee" providerId="ADAL" clId="{E81E9246-73A9-4B72-90BB-146543257EC5}" dt="2025-10-09T17:24:03.109" v="109" actId="6549"/>
        <pc:sldMkLst>
          <pc:docMk/>
          <pc:sldMk cId="4194820965" sldId="263"/>
        </pc:sldMkLst>
        <pc:spChg chg="mod">
          <ac:chgData name="Caspah Lidiema" userId="80e077b7-3a01-4549-95a4-6545097028ee" providerId="ADAL" clId="{E81E9246-73A9-4B72-90BB-146543257EC5}" dt="2025-10-09T17:24:03.109" v="109" actId="6549"/>
          <ac:spMkLst>
            <pc:docMk/>
            <pc:sldMk cId="4194820965" sldId="263"/>
            <ac:spMk id="3" creationId="{D5F9EB40-A19C-8EEF-270B-1DCC4229197B}"/>
          </ac:spMkLst>
        </pc:spChg>
      </pc:sldChg>
      <pc:sldChg chg="addSp delSp modSp mod setBg">
        <pc:chgData name="Caspah Lidiema" userId="80e077b7-3a01-4549-95a4-6545097028ee" providerId="ADAL" clId="{E81E9246-73A9-4B72-90BB-146543257EC5}" dt="2025-10-09T17:23:20.070" v="97" actId="14100"/>
        <pc:sldMkLst>
          <pc:docMk/>
          <pc:sldMk cId="2986658347" sldId="289"/>
        </pc:sldMkLst>
        <pc:spChg chg="mod">
          <ac:chgData name="Caspah Lidiema" userId="80e077b7-3a01-4549-95a4-6545097028ee" providerId="ADAL" clId="{E81E9246-73A9-4B72-90BB-146543257EC5}" dt="2025-10-09T17:23:09.824" v="93" actId="26606"/>
          <ac:spMkLst>
            <pc:docMk/>
            <pc:sldMk cId="2986658347" sldId="289"/>
            <ac:spMk id="2" creationId="{54DD3DCE-CCE8-3616-DBE8-2AC639012B2A}"/>
          </ac:spMkLst>
        </pc:spChg>
        <pc:picChg chg="add mod">
          <ac:chgData name="Caspah Lidiema" userId="80e077b7-3a01-4549-95a4-6545097028ee" providerId="ADAL" clId="{E81E9246-73A9-4B72-90BB-146543257EC5}" dt="2025-10-09T17:23:20.070" v="97" actId="14100"/>
          <ac:picMkLst>
            <pc:docMk/>
            <pc:sldMk cId="2986658347" sldId="289"/>
            <ac:picMk id="4" creationId="{5C4B0A36-229D-155C-0FBD-FCA4C7D6CCE8}"/>
          </ac:picMkLst>
        </pc:picChg>
      </pc:sldChg>
      <pc:sldChg chg="addSp delSp modSp mod">
        <pc:chgData name="Caspah Lidiema" userId="80e077b7-3a01-4549-95a4-6545097028ee" providerId="ADAL" clId="{E81E9246-73A9-4B72-90BB-146543257EC5}" dt="2025-10-09T17:12:35.414" v="68" actId="14100"/>
        <pc:sldMkLst>
          <pc:docMk/>
          <pc:sldMk cId="0" sldId="319"/>
        </pc:sldMkLst>
        <pc:spChg chg="mod">
          <ac:chgData name="Caspah Lidiema" userId="80e077b7-3a01-4549-95a4-6545097028ee" providerId="ADAL" clId="{E81E9246-73A9-4B72-90BB-146543257EC5}" dt="2025-10-09T17:12:19.743" v="65" actId="14100"/>
          <ac:spMkLst>
            <pc:docMk/>
            <pc:sldMk cId="0" sldId="319"/>
            <ac:spMk id="2" creationId="{00000000-0000-0000-0000-000000000000}"/>
          </ac:spMkLst>
        </pc:spChg>
        <pc:picChg chg="add mod">
          <ac:chgData name="Caspah Lidiema" userId="80e077b7-3a01-4549-95a4-6545097028ee" providerId="ADAL" clId="{E81E9246-73A9-4B72-90BB-146543257EC5}" dt="2025-10-09T17:12:35.414" v="68" actId="14100"/>
          <ac:picMkLst>
            <pc:docMk/>
            <pc:sldMk cId="0" sldId="319"/>
            <ac:picMk id="6" creationId="{99C6CCF9-0922-3716-A344-DCF443904AF8}"/>
          </ac:picMkLst>
        </pc:picChg>
      </pc:sldChg>
      <pc:sldChg chg="addSp delSp modSp mod">
        <pc:chgData name="Caspah Lidiema" userId="80e077b7-3a01-4549-95a4-6545097028ee" providerId="ADAL" clId="{E81E9246-73A9-4B72-90BB-146543257EC5}" dt="2025-10-09T17:20:13.767" v="78" actId="1076"/>
        <pc:sldMkLst>
          <pc:docMk/>
          <pc:sldMk cId="0" sldId="320"/>
        </pc:sldMkLst>
        <pc:picChg chg="add mod">
          <ac:chgData name="Caspah Lidiema" userId="80e077b7-3a01-4549-95a4-6545097028ee" providerId="ADAL" clId="{E81E9246-73A9-4B72-90BB-146543257EC5}" dt="2025-10-09T17:20:13.767" v="78" actId="1076"/>
          <ac:picMkLst>
            <pc:docMk/>
            <pc:sldMk cId="0" sldId="320"/>
            <ac:picMk id="4" creationId="{C8A36D80-E416-8427-060B-31166497E802}"/>
          </ac:picMkLst>
        </pc:picChg>
      </pc:sldChg>
    </pc:docChg>
  </pc:docChgLst>
  <pc:docChgLst>
    <pc:chgData name="Laverne Walker" userId="S::laverne.walker@un.org::d5031133-77de-4c48-bdfe-f61d33eb3bed" providerId="AD" clId="Web-{88FEE4C2-2026-82B9-6C11-618F0475EFFD}"/>
    <pc:docChg chg="modSld">
      <pc:chgData name="Laverne Walker" userId="S::laverne.walker@un.org::d5031133-77de-4c48-bdfe-f61d33eb3bed" providerId="AD" clId="Web-{88FEE4C2-2026-82B9-6C11-618F0475EFFD}" dt="2025-10-10T17:30:55.085" v="112" actId="20577"/>
      <pc:docMkLst>
        <pc:docMk/>
      </pc:docMkLst>
      <pc:sldChg chg="modSp">
        <pc:chgData name="Laverne Walker" userId="S::laverne.walker@un.org::d5031133-77de-4c48-bdfe-f61d33eb3bed" providerId="AD" clId="Web-{88FEE4C2-2026-82B9-6C11-618F0475EFFD}" dt="2025-10-10T17:30:55.085" v="112" actId="20577"/>
        <pc:sldMkLst>
          <pc:docMk/>
          <pc:sldMk cId="2583623485" sldId="265"/>
        </pc:sldMkLst>
        <pc:spChg chg="mod">
          <ac:chgData name="Laverne Walker" userId="S::laverne.walker@un.org::d5031133-77de-4c48-bdfe-f61d33eb3bed" providerId="AD" clId="Web-{88FEE4C2-2026-82B9-6C11-618F0475EFFD}" dt="2025-10-10T17:30:55.085" v="112" actId="20577"/>
          <ac:spMkLst>
            <pc:docMk/>
            <pc:sldMk cId="2583623485" sldId="265"/>
            <ac:spMk id="3" creationId="{52CEA788-FB00-3A41-F9E4-D36471A6CEB0}"/>
          </ac:spMkLst>
        </pc:spChg>
      </pc:sldChg>
    </pc:docChg>
  </pc:docChgLst>
  <pc:docChgLst>
    <pc:chgData name="Susana Perera Valderrama" userId="b87acbcb-5f28-4da2-9ccb-bbdd9a1d8cc4" providerId="ADAL" clId="{7C42230C-9D7A-4AEB-A34A-77EE2402687F}"/>
    <pc:docChg chg="undo custSel addSld delSld modSld sldOrd addSection delSection">
      <pc:chgData name="Susana Perera Valderrama" userId="b87acbcb-5f28-4da2-9ccb-bbdd9a1d8cc4" providerId="ADAL" clId="{7C42230C-9D7A-4AEB-A34A-77EE2402687F}" dt="2025-10-12T01:54:36.785" v="967" actId="14100"/>
      <pc:docMkLst>
        <pc:docMk/>
      </pc:docMkLst>
      <pc:sldChg chg="modSp mod">
        <pc:chgData name="Susana Perera Valderrama" userId="b87acbcb-5f28-4da2-9ccb-bbdd9a1d8cc4" providerId="ADAL" clId="{7C42230C-9D7A-4AEB-A34A-77EE2402687F}" dt="2025-10-11T21:54:21.353" v="602" actId="14734"/>
        <pc:sldMkLst>
          <pc:docMk/>
          <pc:sldMk cId="2275762007" sldId="258"/>
        </pc:sldMkLst>
        <pc:graphicFrameChg chg="modGraphic">
          <ac:chgData name="Susana Perera Valderrama" userId="b87acbcb-5f28-4da2-9ccb-bbdd9a1d8cc4" providerId="ADAL" clId="{7C42230C-9D7A-4AEB-A34A-77EE2402687F}" dt="2025-10-11T21:54:21.353" v="602" actId="14734"/>
          <ac:graphicFrameMkLst>
            <pc:docMk/>
            <pc:sldMk cId="2275762007" sldId="258"/>
            <ac:graphicFrameMk id="6" creationId="{1C7F89C1-DF36-B86C-6977-A7DA290E4141}"/>
          </ac:graphicFrameMkLst>
        </pc:graphicFrameChg>
      </pc:sldChg>
      <pc:sldChg chg="addSp delSp modSp add mod">
        <pc:chgData name="Susana Perera Valderrama" userId="b87acbcb-5f28-4da2-9ccb-bbdd9a1d8cc4" providerId="ADAL" clId="{7C42230C-9D7A-4AEB-A34A-77EE2402687F}" dt="2025-10-11T22:18:30.055" v="756" actId="478"/>
        <pc:sldMkLst>
          <pc:docMk/>
          <pc:sldMk cId="1900348047" sldId="285"/>
        </pc:sldMkLst>
        <pc:spChg chg="del">
          <ac:chgData name="Susana Perera Valderrama" userId="b87acbcb-5f28-4da2-9ccb-bbdd9a1d8cc4" providerId="ADAL" clId="{7C42230C-9D7A-4AEB-A34A-77EE2402687F}" dt="2025-10-11T22:18:30.055" v="756" actId="478"/>
          <ac:spMkLst>
            <pc:docMk/>
            <pc:sldMk cId="1900348047" sldId="285"/>
            <ac:spMk id="3" creationId="{BBE8FEB5-4038-4F75-B4F8-513A16DD3C6B}"/>
          </ac:spMkLst>
        </pc:spChg>
        <pc:spChg chg="mod">
          <ac:chgData name="Susana Perera Valderrama" userId="b87acbcb-5f28-4da2-9ccb-bbdd9a1d8cc4" providerId="ADAL" clId="{7C42230C-9D7A-4AEB-A34A-77EE2402687F}" dt="2025-10-11T22:17:04.426" v="733"/>
          <ac:spMkLst>
            <pc:docMk/>
            <pc:sldMk cId="1900348047" sldId="285"/>
            <ac:spMk id="4" creationId="{05B8FAB0-B80E-4A71-A328-6603365D97B5}"/>
          </ac:spMkLst>
        </pc:spChg>
        <pc:spChg chg="mod">
          <ac:chgData name="Susana Perera Valderrama" userId="b87acbcb-5f28-4da2-9ccb-bbdd9a1d8cc4" providerId="ADAL" clId="{7C42230C-9D7A-4AEB-A34A-77EE2402687F}" dt="2025-10-11T22:17:27.815" v="743" actId="6549"/>
          <ac:spMkLst>
            <pc:docMk/>
            <pc:sldMk cId="1900348047" sldId="285"/>
            <ac:spMk id="5" creationId="{732D96D0-4716-4EC3-AACF-C708B246D6C0}"/>
          </ac:spMkLst>
        </pc:spChg>
        <pc:spChg chg="add del mod">
          <ac:chgData name="Susana Perera Valderrama" userId="b87acbcb-5f28-4da2-9ccb-bbdd9a1d8cc4" providerId="ADAL" clId="{7C42230C-9D7A-4AEB-A34A-77EE2402687F}" dt="2025-10-11T22:16:52.841" v="732" actId="478"/>
          <ac:spMkLst>
            <pc:docMk/>
            <pc:sldMk cId="1900348047" sldId="285"/>
            <ac:spMk id="8" creationId="{0C0CE149-EA43-109C-1247-C7732D79FE92}"/>
          </ac:spMkLst>
        </pc:spChg>
        <pc:spChg chg="add del">
          <ac:chgData name="Susana Perera Valderrama" userId="b87acbcb-5f28-4da2-9ccb-bbdd9a1d8cc4" providerId="ADAL" clId="{7C42230C-9D7A-4AEB-A34A-77EE2402687F}" dt="2025-10-11T22:17:38.408" v="745" actId="22"/>
          <ac:spMkLst>
            <pc:docMk/>
            <pc:sldMk cId="1900348047" sldId="285"/>
            <ac:spMk id="11" creationId="{2CB37AE6-2C41-B29E-B191-CF3B3CAF287F}"/>
          </ac:spMkLst>
        </pc:spChg>
        <pc:picChg chg="del">
          <ac:chgData name="Susana Perera Valderrama" userId="b87acbcb-5f28-4da2-9ccb-bbdd9a1d8cc4" providerId="ADAL" clId="{7C42230C-9D7A-4AEB-A34A-77EE2402687F}" dt="2025-10-11T22:16:48.181" v="731" actId="478"/>
          <ac:picMkLst>
            <pc:docMk/>
            <pc:sldMk cId="1900348047" sldId="285"/>
            <ac:picMk id="9" creationId="{BBB4C191-A963-BC85-9F2C-7774B37AD99E}"/>
          </ac:picMkLst>
        </pc:picChg>
        <pc:picChg chg="add mod">
          <ac:chgData name="Susana Perera Valderrama" userId="b87acbcb-5f28-4da2-9ccb-bbdd9a1d8cc4" providerId="ADAL" clId="{7C42230C-9D7A-4AEB-A34A-77EE2402687F}" dt="2025-10-11T22:18:16.593" v="755" actId="1076"/>
          <ac:picMkLst>
            <pc:docMk/>
            <pc:sldMk cId="1900348047" sldId="285"/>
            <ac:picMk id="12" creationId="{9A9BC638-C9BE-4053-058C-F055F881F85B}"/>
          </ac:picMkLst>
        </pc:picChg>
        <pc:picChg chg="add mod">
          <ac:chgData name="Susana Perera Valderrama" userId="b87acbcb-5f28-4da2-9ccb-bbdd9a1d8cc4" providerId="ADAL" clId="{7C42230C-9D7A-4AEB-A34A-77EE2402687F}" dt="2025-10-11T22:17:55.879" v="748" actId="1076"/>
          <ac:picMkLst>
            <pc:docMk/>
            <pc:sldMk cId="1900348047" sldId="285"/>
            <ac:picMk id="13" creationId="{DE5BF2AA-BD84-7FF2-3142-258BA14AA225}"/>
          </ac:picMkLst>
        </pc:picChg>
        <pc:picChg chg="add mod">
          <ac:chgData name="Susana Perera Valderrama" userId="b87acbcb-5f28-4da2-9ccb-bbdd9a1d8cc4" providerId="ADAL" clId="{7C42230C-9D7A-4AEB-A34A-77EE2402687F}" dt="2025-10-11T22:18:10.055" v="752" actId="1076"/>
          <ac:picMkLst>
            <pc:docMk/>
            <pc:sldMk cId="1900348047" sldId="285"/>
            <ac:picMk id="14" creationId="{19BB52EF-D658-5A10-A581-337E23CAA373}"/>
          </ac:picMkLst>
        </pc:picChg>
      </pc:sldChg>
      <pc:sldChg chg="modSp add mod">
        <pc:chgData name="Susana Perera Valderrama" userId="b87acbcb-5f28-4da2-9ccb-bbdd9a1d8cc4" providerId="ADAL" clId="{7C42230C-9D7A-4AEB-A34A-77EE2402687F}" dt="2025-10-12T01:13:03.711" v="909" actId="27636"/>
        <pc:sldMkLst>
          <pc:docMk/>
          <pc:sldMk cId="2937036166" sldId="298"/>
        </pc:sldMkLst>
        <pc:spChg chg="mod">
          <ac:chgData name="Susana Perera Valderrama" userId="b87acbcb-5f28-4da2-9ccb-bbdd9a1d8cc4" providerId="ADAL" clId="{7C42230C-9D7A-4AEB-A34A-77EE2402687F}" dt="2025-10-12T01:09:59.808" v="901" actId="113"/>
          <ac:spMkLst>
            <pc:docMk/>
            <pc:sldMk cId="2937036166" sldId="298"/>
            <ac:spMk id="2" creationId="{F49D6241-C13E-3B68-6DAF-9DC9834E2C8E}"/>
          </ac:spMkLst>
        </pc:spChg>
        <pc:spChg chg="mod">
          <ac:chgData name="Susana Perera Valderrama" userId="b87acbcb-5f28-4da2-9ccb-bbdd9a1d8cc4" providerId="ADAL" clId="{7C42230C-9D7A-4AEB-A34A-77EE2402687F}" dt="2025-10-12T01:13:03.711" v="909" actId="27636"/>
          <ac:spMkLst>
            <pc:docMk/>
            <pc:sldMk cId="2937036166" sldId="298"/>
            <ac:spMk id="3" creationId="{5256FC66-C356-474B-DF86-81530066FBAD}"/>
          </ac:spMkLst>
        </pc:spChg>
      </pc:sldChg>
      <pc:sldChg chg="addSp delSp modSp mod setBg modClrScheme chgLayout">
        <pc:chgData name="Susana Perera Valderrama" userId="b87acbcb-5f28-4da2-9ccb-bbdd9a1d8cc4" providerId="ADAL" clId="{7C42230C-9D7A-4AEB-A34A-77EE2402687F}" dt="2025-10-12T01:54:36.785" v="967" actId="14100"/>
        <pc:sldMkLst>
          <pc:docMk/>
          <pc:sldMk cId="0" sldId="315"/>
        </pc:sldMkLst>
        <pc:spChg chg="mod ord">
          <ac:chgData name="Susana Perera Valderrama" userId="b87acbcb-5f28-4da2-9ccb-bbdd9a1d8cc4" providerId="ADAL" clId="{7C42230C-9D7A-4AEB-A34A-77EE2402687F}" dt="2025-10-12T01:54:36.785" v="967" actId="14100"/>
          <ac:spMkLst>
            <pc:docMk/>
            <pc:sldMk cId="0" sldId="315"/>
            <ac:spMk id="2" creationId="{00000000-0000-0000-0000-000000000000}"/>
          </ac:spMkLst>
        </pc:spChg>
        <pc:spChg chg="mod ord">
          <ac:chgData name="Susana Perera Valderrama" userId="b87acbcb-5f28-4da2-9ccb-bbdd9a1d8cc4" providerId="ADAL" clId="{7C42230C-9D7A-4AEB-A34A-77EE2402687F}" dt="2025-10-12T01:53:20.994" v="965" actId="14100"/>
          <ac:spMkLst>
            <pc:docMk/>
            <pc:sldMk cId="0" sldId="315"/>
            <ac:spMk id="3" creationId="{00000000-0000-0000-0000-000000000000}"/>
          </ac:spMkLst>
        </pc:spChg>
        <pc:spChg chg="add del mod ord">
          <ac:chgData name="Susana Perera Valderrama" userId="b87acbcb-5f28-4da2-9ccb-bbdd9a1d8cc4" providerId="ADAL" clId="{7C42230C-9D7A-4AEB-A34A-77EE2402687F}" dt="2025-10-11T22:08:39.778" v="642" actId="478"/>
          <ac:spMkLst>
            <pc:docMk/>
            <pc:sldMk cId="0" sldId="315"/>
            <ac:spMk id="5" creationId="{A913819C-DABE-A270-F2EF-CC1BB4E00143}"/>
          </ac:spMkLst>
        </pc:spChg>
        <pc:picChg chg="add mod">
          <ac:chgData name="Susana Perera Valderrama" userId="b87acbcb-5f28-4da2-9ccb-bbdd9a1d8cc4" providerId="ADAL" clId="{7C42230C-9D7A-4AEB-A34A-77EE2402687F}" dt="2025-10-11T22:10:31.841" v="663" actId="1076"/>
          <ac:picMkLst>
            <pc:docMk/>
            <pc:sldMk cId="0" sldId="315"/>
            <ac:picMk id="4" creationId="{D0E38556-B97C-BBEB-A2EE-324C82CC2F97}"/>
          </ac:picMkLst>
        </pc:picChg>
        <pc:picChg chg="add mod">
          <ac:chgData name="Susana Perera Valderrama" userId="b87acbcb-5f28-4da2-9ccb-bbdd9a1d8cc4" providerId="ADAL" clId="{7C42230C-9D7A-4AEB-A34A-77EE2402687F}" dt="2025-10-12T01:52:43.133" v="961" actId="14100"/>
          <ac:picMkLst>
            <pc:docMk/>
            <pc:sldMk cId="0" sldId="315"/>
            <ac:picMk id="7" creationId="{C81DBEF4-3696-6A5B-7B38-33E5E9F811BB}"/>
          </ac:picMkLst>
        </pc:picChg>
        <pc:picChg chg="add mod">
          <ac:chgData name="Susana Perera Valderrama" userId="b87acbcb-5f28-4da2-9ccb-bbdd9a1d8cc4" providerId="ADAL" clId="{7C42230C-9D7A-4AEB-A34A-77EE2402687F}" dt="2025-10-11T22:10:05.911" v="660" actId="1076"/>
          <ac:picMkLst>
            <pc:docMk/>
            <pc:sldMk cId="0" sldId="315"/>
            <ac:picMk id="1032" creationId="{3A064C6F-D2A0-4B9E-6CFB-F07945ED5CF5}"/>
          </ac:picMkLst>
        </pc:picChg>
        <pc:picChg chg="add mod">
          <ac:chgData name="Susana Perera Valderrama" userId="b87acbcb-5f28-4da2-9ccb-bbdd9a1d8cc4" providerId="ADAL" clId="{7C42230C-9D7A-4AEB-A34A-77EE2402687F}" dt="2025-10-12T01:53:10.185" v="964" actId="1076"/>
          <ac:picMkLst>
            <pc:docMk/>
            <pc:sldMk cId="0" sldId="315"/>
            <ac:picMk id="1034" creationId="{9CB3F235-FB29-AF45-66CF-3D96A77D22AA}"/>
          </ac:picMkLst>
        </pc:picChg>
      </pc:sldChg>
      <pc:sldChg chg="addSp delSp modSp mod modClrScheme chgLayout">
        <pc:chgData name="Susana Perera Valderrama" userId="b87acbcb-5f28-4da2-9ccb-bbdd9a1d8cc4" providerId="ADAL" clId="{7C42230C-9D7A-4AEB-A34A-77EE2402687F}" dt="2025-10-12T01:48:33.436" v="951" actId="1076"/>
        <pc:sldMkLst>
          <pc:docMk/>
          <pc:sldMk cId="0" sldId="316"/>
        </pc:sldMkLst>
        <pc:spChg chg="mod ord">
          <ac:chgData name="Susana Perera Valderrama" userId="b87acbcb-5f28-4da2-9ccb-bbdd9a1d8cc4" providerId="ADAL" clId="{7C42230C-9D7A-4AEB-A34A-77EE2402687F}" dt="2025-10-12T01:46:33.014" v="940" actId="255"/>
          <ac:spMkLst>
            <pc:docMk/>
            <pc:sldMk cId="0" sldId="316"/>
            <ac:spMk id="2" creationId="{00000000-0000-0000-0000-000000000000}"/>
          </ac:spMkLst>
        </pc:spChg>
        <pc:spChg chg="mod ord">
          <ac:chgData name="Susana Perera Valderrama" userId="b87acbcb-5f28-4da2-9ccb-bbdd9a1d8cc4" providerId="ADAL" clId="{7C42230C-9D7A-4AEB-A34A-77EE2402687F}" dt="2025-10-12T00:07:15.804" v="894" actId="27636"/>
          <ac:spMkLst>
            <pc:docMk/>
            <pc:sldMk cId="0" sldId="316"/>
            <ac:spMk id="3" creationId="{00000000-0000-0000-0000-000000000000}"/>
          </ac:spMkLst>
        </pc:spChg>
        <pc:spChg chg="add del mod ord">
          <ac:chgData name="Susana Perera Valderrama" userId="b87acbcb-5f28-4da2-9ccb-bbdd9a1d8cc4" providerId="ADAL" clId="{7C42230C-9D7A-4AEB-A34A-77EE2402687F}" dt="2025-10-11T22:10:59.802" v="668" actId="478"/>
          <ac:spMkLst>
            <pc:docMk/>
            <pc:sldMk cId="0" sldId="316"/>
            <ac:spMk id="4" creationId="{FFDE6973-7F14-C20E-CC53-C011882857EB}"/>
          </ac:spMkLst>
        </pc:spChg>
        <pc:picChg chg="add mod">
          <ac:chgData name="Susana Perera Valderrama" userId="b87acbcb-5f28-4da2-9ccb-bbdd9a1d8cc4" providerId="ADAL" clId="{7C42230C-9D7A-4AEB-A34A-77EE2402687F}" dt="2025-10-12T01:48:33.436" v="951" actId="1076"/>
          <ac:picMkLst>
            <pc:docMk/>
            <pc:sldMk cId="0" sldId="316"/>
            <ac:picMk id="6" creationId="{66FA45D3-B2B0-4FAD-37CD-FF8AB781719D}"/>
          </ac:picMkLst>
        </pc:picChg>
        <pc:picChg chg="add mod">
          <ac:chgData name="Susana Perera Valderrama" userId="b87acbcb-5f28-4da2-9ccb-bbdd9a1d8cc4" providerId="ADAL" clId="{7C42230C-9D7A-4AEB-A34A-77EE2402687F}" dt="2025-10-11T22:15:22.981" v="723" actId="408"/>
          <ac:picMkLst>
            <pc:docMk/>
            <pc:sldMk cId="0" sldId="316"/>
            <ac:picMk id="8" creationId="{EFE66DA5-C473-08E0-9B21-703E1B59B475}"/>
          </ac:picMkLst>
        </pc:picChg>
        <pc:picChg chg="add mod">
          <ac:chgData name="Susana Perera Valderrama" userId="b87acbcb-5f28-4da2-9ccb-bbdd9a1d8cc4" providerId="ADAL" clId="{7C42230C-9D7A-4AEB-A34A-77EE2402687F}" dt="2025-10-11T22:15:19.232" v="722" actId="12789"/>
          <ac:picMkLst>
            <pc:docMk/>
            <pc:sldMk cId="0" sldId="316"/>
            <ac:picMk id="10" creationId="{4BFD2CC1-A71C-64E6-EAD4-4B3CCCC30A17}"/>
          </ac:picMkLst>
        </pc:picChg>
        <pc:picChg chg="add mod">
          <ac:chgData name="Susana Perera Valderrama" userId="b87acbcb-5f28-4da2-9ccb-bbdd9a1d8cc4" providerId="ADAL" clId="{7C42230C-9D7A-4AEB-A34A-77EE2402687F}" dt="2025-10-11T22:15:22.981" v="723" actId="408"/>
          <ac:picMkLst>
            <pc:docMk/>
            <pc:sldMk cId="0" sldId="316"/>
            <ac:picMk id="12" creationId="{3949A0C5-1A9C-114E-7371-61DCF866601A}"/>
          </ac:picMkLst>
        </pc:picChg>
        <pc:picChg chg="add mod">
          <ac:chgData name="Susana Perera Valderrama" userId="b87acbcb-5f28-4da2-9ccb-bbdd9a1d8cc4" providerId="ADAL" clId="{7C42230C-9D7A-4AEB-A34A-77EE2402687F}" dt="2025-10-11T22:15:19.232" v="722" actId="12789"/>
          <ac:picMkLst>
            <pc:docMk/>
            <pc:sldMk cId="0" sldId="316"/>
            <ac:picMk id="13" creationId="{792201D8-776F-81E1-851D-2720C9C54CAD}"/>
          </ac:picMkLst>
        </pc:picChg>
        <pc:picChg chg="add mod">
          <ac:chgData name="Susana Perera Valderrama" userId="b87acbcb-5f28-4da2-9ccb-bbdd9a1d8cc4" providerId="ADAL" clId="{7C42230C-9D7A-4AEB-A34A-77EE2402687F}" dt="2025-10-12T01:48:29.733" v="950" actId="14100"/>
          <ac:picMkLst>
            <pc:docMk/>
            <pc:sldMk cId="0" sldId="316"/>
            <ac:picMk id="14" creationId="{D1EC0D5F-31BC-4F89-9068-2D433B6F6C4A}"/>
          </ac:picMkLst>
        </pc:picChg>
        <pc:picChg chg="add mod">
          <ac:chgData name="Susana Perera Valderrama" userId="b87acbcb-5f28-4da2-9ccb-bbdd9a1d8cc4" providerId="ADAL" clId="{7C42230C-9D7A-4AEB-A34A-77EE2402687F}" dt="2025-10-11T22:15:35.003" v="724" actId="14100"/>
          <ac:picMkLst>
            <pc:docMk/>
            <pc:sldMk cId="0" sldId="316"/>
            <ac:picMk id="15" creationId="{04C4CB25-355F-4037-AB34-995C23FFEF1B}"/>
          </ac:picMkLst>
        </pc:picChg>
        <pc:picChg chg="add mod">
          <ac:chgData name="Susana Perera Valderrama" userId="b87acbcb-5f28-4da2-9ccb-bbdd9a1d8cc4" providerId="ADAL" clId="{7C42230C-9D7A-4AEB-A34A-77EE2402687F}" dt="2025-10-11T22:15:22.981" v="723" actId="408"/>
          <ac:picMkLst>
            <pc:docMk/>
            <pc:sldMk cId="0" sldId="316"/>
            <ac:picMk id="19" creationId="{D526D98B-40DE-5A42-45C6-63467C742578}"/>
          </ac:picMkLst>
        </pc:picChg>
        <pc:picChg chg="add mod">
          <ac:chgData name="Susana Perera Valderrama" userId="b87acbcb-5f28-4da2-9ccb-bbdd9a1d8cc4" providerId="ADAL" clId="{7C42230C-9D7A-4AEB-A34A-77EE2402687F}" dt="2025-10-11T22:15:22.981" v="723" actId="408"/>
          <ac:picMkLst>
            <pc:docMk/>
            <pc:sldMk cId="0" sldId="316"/>
            <ac:picMk id="21" creationId="{8DAF480B-2EE4-AC93-F4C3-D4E09B2EBA81}"/>
          </ac:picMkLst>
        </pc:picChg>
        <pc:picChg chg="add del mod">
          <ac:chgData name="Susana Perera Valderrama" userId="b87acbcb-5f28-4da2-9ccb-bbdd9a1d8cc4" providerId="ADAL" clId="{7C42230C-9D7A-4AEB-A34A-77EE2402687F}" dt="2025-10-12T01:48:11.074" v="947" actId="14100"/>
          <ac:picMkLst>
            <pc:docMk/>
            <pc:sldMk cId="0" sldId="316"/>
            <ac:picMk id="3076" creationId="{C9F9EC38-F89F-6BA9-2099-C0D0F445423D}"/>
          </ac:picMkLst>
        </pc:picChg>
      </pc:sldChg>
      <pc:sldChg chg="addSp delSp modSp del mod">
        <pc:chgData name="Susana Perera Valderrama" userId="b87acbcb-5f28-4da2-9ccb-bbdd9a1d8cc4" providerId="ADAL" clId="{7C42230C-9D7A-4AEB-A34A-77EE2402687F}" dt="2025-10-11T22:18:40.855" v="757" actId="47"/>
        <pc:sldMkLst>
          <pc:docMk/>
          <pc:sldMk cId="0" sldId="317"/>
        </pc:sldMkLst>
        <pc:spChg chg="mod">
          <ac:chgData name="Susana Perera Valderrama" userId="b87acbcb-5f28-4da2-9ccb-bbdd9a1d8cc4" providerId="ADAL" clId="{7C42230C-9D7A-4AEB-A34A-77EE2402687F}" dt="2025-10-11T22:16:11.593" v="728" actId="403"/>
          <ac:spMkLst>
            <pc:docMk/>
            <pc:sldMk cId="0" sldId="317"/>
            <ac:spMk id="2" creationId="{00000000-0000-0000-0000-000000000000}"/>
          </ac:spMkLst>
        </pc:spChg>
      </pc:sldChg>
      <pc:sldChg chg="addSp modSp del mod">
        <pc:chgData name="Susana Perera Valderrama" userId="b87acbcb-5f28-4da2-9ccb-bbdd9a1d8cc4" providerId="ADAL" clId="{7C42230C-9D7A-4AEB-A34A-77EE2402687F}" dt="2025-10-12T01:10:33.178" v="907" actId="47"/>
        <pc:sldMkLst>
          <pc:docMk/>
          <pc:sldMk cId="3613480445" sldId="318"/>
        </pc:sldMkLst>
      </pc:sldChg>
      <pc:sldChg chg="addSp delSp modSp del mod">
        <pc:chgData name="Susana Perera Valderrama" userId="b87acbcb-5f28-4da2-9ccb-bbdd9a1d8cc4" providerId="ADAL" clId="{7C42230C-9D7A-4AEB-A34A-77EE2402687F}" dt="2025-10-11T22:40:26.435" v="879" actId="47"/>
        <pc:sldMkLst>
          <pc:docMk/>
          <pc:sldMk cId="1810631474" sldId="327"/>
        </pc:sldMkLst>
        <pc:spChg chg="mod">
          <ac:chgData name="Susana Perera Valderrama" userId="b87acbcb-5f28-4da2-9ccb-bbdd9a1d8cc4" providerId="ADAL" clId="{7C42230C-9D7A-4AEB-A34A-77EE2402687F}" dt="2025-10-11T22:39:05.676" v="818" actId="21"/>
          <ac:spMkLst>
            <pc:docMk/>
            <pc:sldMk cId="1810631474" sldId="327"/>
            <ac:spMk id="2" creationId="{21BA82F5-659C-A0DF-7BE0-E21B566FA461}"/>
          </ac:spMkLst>
        </pc:spChg>
        <pc:spChg chg="mod">
          <ac:chgData name="Susana Perera Valderrama" userId="b87acbcb-5f28-4da2-9ccb-bbdd9a1d8cc4" providerId="ADAL" clId="{7C42230C-9D7A-4AEB-A34A-77EE2402687F}" dt="2025-10-11T22:07:57.965" v="635" actId="1076"/>
          <ac:spMkLst>
            <pc:docMk/>
            <pc:sldMk cId="1810631474" sldId="327"/>
            <ac:spMk id="3" creationId="{BD9880B9-B212-3626-A742-7D94F0EBCF92}"/>
          </ac:spMkLst>
        </pc:spChg>
        <pc:picChg chg="add del mod">
          <ac:chgData name="Susana Perera Valderrama" userId="b87acbcb-5f28-4da2-9ccb-bbdd9a1d8cc4" providerId="ADAL" clId="{7C42230C-9D7A-4AEB-A34A-77EE2402687F}" dt="2025-10-11T22:39:18.120" v="821" actId="21"/>
          <ac:picMkLst>
            <pc:docMk/>
            <pc:sldMk cId="1810631474" sldId="327"/>
            <ac:picMk id="5" creationId="{F1AE4508-632B-DD24-7DD0-02683DC1F265}"/>
          </ac:picMkLst>
        </pc:picChg>
        <pc:picChg chg="add del mod">
          <ac:chgData name="Susana Perera Valderrama" userId="b87acbcb-5f28-4da2-9ccb-bbdd9a1d8cc4" providerId="ADAL" clId="{7C42230C-9D7A-4AEB-A34A-77EE2402687F}" dt="2025-10-11T22:39:18.120" v="821" actId="21"/>
          <ac:picMkLst>
            <pc:docMk/>
            <pc:sldMk cId="1810631474" sldId="327"/>
            <ac:picMk id="8" creationId="{0A51B4F3-AA01-496F-9B24-0918C813C50C}"/>
          </ac:picMkLst>
        </pc:picChg>
        <pc:picChg chg="add del mod">
          <ac:chgData name="Susana Perera Valderrama" userId="b87acbcb-5f28-4da2-9ccb-bbdd9a1d8cc4" providerId="ADAL" clId="{7C42230C-9D7A-4AEB-A34A-77EE2402687F}" dt="2025-10-11T22:39:18.120" v="821" actId="21"/>
          <ac:picMkLst>
            <pc:docMk/>
            <pc:sldMk cId="1810631474" sldId="327"/>
            <ac:picMk id="4104" creationId="{4D69C4C1-4ACA-5F4E-3D78-E290FF539A42}"/>
          </ac:picMkLst>
        </pc:picChg>
      </pc:sldChg>
      <pc:sldChg chg="addSp delSp modSp add mod ord modClrScheme chgLayout">
        <pc:chgData name="Susana Perera Valderrama" userId="b87acbcb-5f28-4da2-9ccb-bbdd9a1d8cc4" providerId="ADAL" clId="{7C42230C-9D7A-4AEB-A34A-77EE2402687F}" dt="2025-10-11T22:39:00.327" v="817"/>
        <pc:sldMkLst>
          <pc:docMk/>
          <pc:sldMk cId="3648103750" sldId="589"/>
        </pc:sldMkLst>
        <pc:spChg chg="add del mod ord">
          <ac:chgData name="Susana Perera Valderrama" userId="b87acbcb-5f28-4da2-9ccb-bbdd9a1d8cc4" providerId="ADAL" clId="{7C42230C-9D7A-4AEB-A34A-77EE2402687F}" dt="2025-10-11T22:19:21.123" v="771" actId="700"/>
          <ac:spMkLst>
            <pc:docMk/>
            <pc:sldMk cId="3648103750" sldId="589"/>
            <ac:spMk id="2" creationId="{5270F6AF-7D6C-59B7-4D7D-9BCE35CDF7CD}"/>
          </ac:spMkLst>
        </pc:spChg>
        <pc:spChg chg="add del mod ord">
          <ac:chgData name="Susana Perera Valderrama" userId="b87acbcb-5f28-4da2-9ccb-bbdd9a1d8cc4" providerId="ADAL" clId="{7C42230C-9D7A-4AEB-A34A-77EE2402687F}" dt="2025-10-11T22:19:21.123" v="771" actId="700"/>
          <ac:spMkLst>
            <pc:docMk/>
            <pc:sldMk cId="3648103750" sldId="589"/>
            <ac:spMk id="3" creationId="{267C9844-E023-BAAB-FEF9-5299BEC5DCB4}"/>
          </ac:spMkLst>
        </pc:spChg>
        <pc:spChg chg="add mod">
          <ac:chgData name="Susana Perera Valderrama" userId="b87acbcb-5f28-4da2-9ccb-bbdd9a1d8cc4" providerId="ADAL" clId="{7C42230C-9D7A-4AEB-A34A-77EE2402687F}" dt="2025-10-11T22:20:46.064" v="772"/>
          <ac:spMkLst>
            <pc:docMk/>
            <pc:sldMk cId="3648103750" sldId="589"/>
            <ac:spMk id="4" creationId="{D417B2BF-704E-54E3-AE3C-80EB71C6291B}"/>
          </ac:spMkLst>
        </pc:spChg>
        <pc:spChg chg="add del mod">
          <ac:chgData name="Susana Perera Valderrama" userId="b87acbcb-5f28-4da2-9ccb-bbdd9a1d8cc4" providerId="ADAL" clId="{7C42230C-9D7A-4AEB-A34A-77EE2402687F}" dt="2025-10-11T22:25:50.227" v="791" actId="478"/>
          <ac:spMkLst>
            <pc:docMk/>
            <pc:sldMk cId="3648103750" sldId="589"/>
            <ac:spMk id="6" creationId="{B1E8B5B2-BB2D-8424-CB94-75BED20D6FC2}"/>
          </ac:spMkLst>
        </pc:spChg>
        <pc:spChg chg="add del mod">
          <ac:chgData name="Susana Perera Valderrama" userId="b87acbcb-5f28-4da2-9ccb-bbdd9a1d8cc4" providerId="ADAL" clId="{7C42230C-9D7A-4AEB-A34A-77EE2402687F}" dt="2025-10-11T22:26:01.192" v="793" actId="478"/>
          <ac:spMkLst>
            <pc:docMk/>
            <pc:sldMk cId="3648103750" sldId="589"/>
            <ac:spMk id="7" creationId="{F27E617F-A4D5-DB9F-13DE-412B55BFE244}"/>
          </ac:spMkLst>
        </pc:spChg>
        <pc:spChg chg="add del mod">
          <ac:chgData name="Susana Perera Valderrama" userId="b87acbcb-5f28-4da2-9ccb-bbdd9a1d8cc4" providerId="ADAL" clId="{7C42230C-9D7A-4AEB-A34A-77EE2402687F}" dt="2025-10-11T22:26:04.387" v="796" actId="478"/>
          <ac:spMkLst>
            <pc:docMk/>
            <pc:sldMk cId="3648103750" sldId="589"/>
            <ac:spMk id="9" creationId="{16B9C228-CD6D-BB3D-10AA-FE0C57132D2A}"/>
          </ac:spMkLst>
        </pc:spChg>
        <pc:spChg chg="add mod">
          <ac:chgData name="Susana Perera Valderrama" userId="b87acbcb-5f28-4da2-9ccb-bbdd9a1d8cc4" providerId="ADAL" clId="{7C42230C-9D7A-4AEB-A34A-77EE2402687F}" dt="2025-10-11T22:26:02.792" v="795"/>
          <ac:spMkLst>
            <pc:docMk/>
            <pc:sldMk cId="3648103750" sldId="589"/>
            <ac:spMk id="10" creationId="{B7D2A902-2241-4810-AF72-30C1944B698A}"/>
          </ac:spMkLst>
        </pc:spChg>
        <pc:spChg chg="add del mod ord">
          <ac:chgData name="Susana Perera Valderrama" userId="b87acbcb-5f28-4da2-9ccb-bbdd9a1d8cc4" providerId="ADAL" clId="{7C42230C-9D7A-4AEB-A34A-77EE2402687F}" dt="2025-10-11T22:25:46.886" v="790" actId="478"/>
          <ac:spMkLst>
            <pc:docMk/>
            <pc:sldMk cId="3648103750" sldId="589"/>
            <ac:spMk id="11" creationId="{CA7A2858-A464-45B8-8226-A42653F68D79}"/>
          </ac:spMkLst>
        </pc:spChg>
        <pc:spChg chg="add mod">
          <ac:chgData name="Susana Perera Valderrama" userId="b87acbcb-5f28-4da2-9ccb-bbdd9a1d8cc4" providerId="ADAL" clId="{7C42230C-9D7A-4AEB-A34A-77EE2402687F}" dt="2025-10-11T22:26:41.326" v="807" actId="403"/>
          <ac:spMkLst>
            <pc:docMk/>
            <pc:sldMk cId="3648103750" sldId="589"/>
            <ac:spMk id="12" creationId="{A3CCDB7E-7003-8226-D3D8-F5133F5CFF15}"/>
          </ac:spMkLst>
        </pc:spChg>
      </pc:sldChg>
      <pc:sldChg chg="addSp delSp modSp add mod">
        <pc:chgData name="Susana Perera Valderrama" userId="b87acbcb-5f28-4da2-9ccb-bbdd9a1d8cc4" providerId="ADAL" clId="{7C42230C-9D7A-4AEB-A34A-77EE2402687F}" dt="2025-10-11T22:42:52.740" v="892" actId="1076"/>
        <pc:sldMkLst>
          <pc:docMk/>
          <pc:sldMk cId="1930230135" sldId="590"/>
        </pc:sldMkLst>
        <pc:spChg chg="mod">
          <ac:chgData name="Susana Perera Valderrama" userId="b87acbcb-5f28-4da2-9ccb-bbdd9a1d8cc4" providerId="ADAL" clId="{7C42230C-9D7A-4AEB-A34A-77EE2402687F}" dt="2025-10-11T22:39:09.140" v="819"/>
          <ac:spMkLst>
            <pc:docMk/>
            <pc:sldMk cId="1930230135" sldId="590"/>
            <ac:spMk id="4" creationId="{76851E37-1341-4030-1E49-0501D1A99595}"/>
          </ac:spMkLst>
        </pc:spChg>
        <pc:spChg chg="mod">
          <ac:chgData name="Susana Perera Valderrama" userId="b87acbcb-5f28-4da2-9ccb-bbdd9a1d8cc4" providerId="ADAL" clId="{7C42230C-9D7A-4AEB-A34A-77EE2402687F}" dt="2025-10-11T22:40:20.972" v="878" actId="12"/>
          <ac:spMkLst>
            <pc:docMk/>
            <pc:sldMk cId="1930230135" sldId="590"/>
            <ac:spMk id="5" creationId="{B78C1007-9141-B22C-67BF-BA9A74F198D8}"/>
          </ac:spMkLst>
        </pc:spChg>
        <pc:spChg chg="add del">
          <ac:chgData name="Susana Perera Valderrama" userId="b87acbcb-5f28-4da2-9ccb-bbdd9a1d8cc4" providerId="ADAL" clId="{7C42230C-9D7A-4AEB-A34A-77EE2402687F}" dt="2025-10-11T22:42:17.454" v="883" actId="478"/>
          <ac:spMkLst>
            <pc:docMk/>
            <pc:sldMk cId="1930230135" sldId="590"/>
            <ac:spMk id="9" creationId="{B7199DF2-D6B3-E384-D6A3-74782E7BE01C}"/>
          </ac:spMkLst>
        </pc:spChg>
        <pc:picChg chg="add mod">
          <ac:chgData name="Susana Perera Valderrama" userId="b87acbcb-5f28-4da2-9ccb-bbdd9a1d8cc4" providerId="ADAL" clId="{7C42230C-9D7A-4AEB-A34A-77EE2402687F}" dt="2025-10-11T22:40:07.635" v="876" actId="1037"/>
          <ac:picMkLst>
            <pc:docMk/>
            <pc:sldMk cId="1930230135" sldId="590"/>
            <ac:picMk id="3" creationId="{F1AE4508-632B-DD24-7DD0-02683DC1F265}"/>
          </ac:picMkLst>
        </pc:picChg>
        <pc:picChg chg="add mod">
          <ac:chgData name="Susana Perera Valderrama" userId="b87acbcb-5f28-4da2-9ccb-bbdd9a1d8cc4" providerId="ADAL" clId="{7C42230C-9D7A-4AEB-A34A-77EE2402687F}" dt="2025-10-11T22:42:43.843" v="891" actId="1076"/>
          <ac:picMkLst>
            <pc:docMk/>
            <pc:sldMk cId="1930230135" sldId="590"/>
            <ac:picMk id="7" creationId="{82B13299-2871-0FE8-6978-BF6BE12F91FC}"/>
          </ac:picMkLst>
        </pc:picChg>
        <pc:picChg chg="add mod">
          <ac:chgData name="Susana Perera Valderrama" userId="b87acbcb-5f28-4da2-9ccb-bbdd9a1d8cc4" providerId="ADAL" clId="{7C42230C-9D7A-4AEB-A34A-77EE2402687F}" dt="2025-10-11T22:40:07.635" v="876" actId="1037"/>
          <ac:picMkLst>
            <pc:docMk/>
            <pc:sldMk cId="1930230135" sldId="590"/>
            <ac:picMk id="8" creationId="{0A51B4F3-AA01-496F-9B24-0918C813C50C}"/>
          </ac:picMkLst>
        </pc:picChg>
        <pc:picChg chg="del">
          <ac:chgData name="Susana Perera Valderrama" userId="b87acbcb-5f28-4da2-9ccb-bbdd9a1d8cc4" providerId="ADAL" clId="{7C42230C-9D7A-4AEB-A34A-77EE2402687F}" dt="2025-10-11T22:39:13.357" v="820" actId="478"/>
          <ac:picMkLst>
            <pc:docMk/>
            <pc:sldMk cId="1930230135" sldId="590"/>
            <ac:picMk id="12" creationId="{4AE927AF-26EF-9593-9F2C-2782CE0C8BD3}"/>
          </ac:picMkLst>
        </pc:picChg>
        <pc:picChg chg="del">
          <ac:chgData name="Susana Perera Valderrama" userId="b87acbcb-5f28-4da2-9ccb-bbdd9a1d8cc4" providerId="ADAL" clId="{7C42230C-9D7A-4AEB-A34A-77EE2402687F}" dt="2025-10-11T22:39:13.357" v="820" actId="478"/>
          <ac:picMkLst>
            <pc:docMk/>
            <pc:sldMk cId="1930230135" sldId="590"/>
            <ac:picMk id="13" creationId="{5DC33CA1-1259-50E7-46ED-67AFD5C664CC}"/>
          </ac:picMkLst>
        </pc:picChg>
        <pc:picChg chg="del">
          <ac:chgData name="Susana Perera Valderrama" userId="b87acbcb-5f28-4da2-9ccb-bbdd9a1d8cc4" providerId="ADAL" clId="{7C42230C-9D7A-4AEB-A34A-77EE2402687F}" dt="2025-10-11T22:39:13.357" v="820" actId="478"/>
          <ac:picMkLst>
            <pc:docMk/>
            <pc:sldMk cId="1930230135" sldId="590"/>
            <ac:picMk id="14" creationId="{37EB35DE-B6CD-A7F6-9218-07C503206F49}"/>
          </ac:picMkLst>
        </pc:picChg>
        <pc:picChg chg="add mod">
          <ac:chgData name="Susana Perera Valderrama" userId="b87acbcb-5f28-4da2-9ccb-bbdd9a1d8cc4" providerId="ADAL" clId="{7C42230C-9D7A-4AEB-A34A-77EE2402687F}" dt="2025-10-11T22:42:52.740" v="892" actId="1076"/>
          <ac:picMkLst>
            <pc:docMk/>
            <pc:sldMk cId="1930230135" sldId="590"/>
            <ac:picMk id="1028" creationId="{9112DFBD-CD1A-2049-9651-2B871758CAC9}"/>
          </ac:picMkLst>
        </pc:picChg>
        <pc:picChg chg="add mod">
          <ac:chgData name="Susana Perera Valderrama" userId="b87acbcb-5f28-4da2-9ccb-bbdd9a1d8cc4" providerId="ADAL" clId="{7C42230C-9D7A-4AEB-A34A-77EE2402687F}" dt="2025-10-11T22:40:07.635" v="876" actId="1037"/>
          <ac:picMkLst>
            <pc:docMk/>
            <pc:sldMk cId="1930230135" sldId="590"/>
            <ac:picMk id="4104" creationId="{4D69C4C1-4ACA-5F4E-3D78-E290FF539A42}"/>
          </ac:picMkLst>
        </pc:picChg>
      </pc:sldChg>
      <pc:sldChg chg="addSp delSp modSp add del mod">
        <pc:chgData name="Susana Perera Valderrama" userId="b87acbcb-5f28-4da2-9ccb-bbdd9a1d8cc4" providerId="ADAL" clId="{7C42230C-9D7A-4AEB-A34A-77EE2402687F}" dt="2025-10-11T22:26:51.395" v="808" actId="47"/>
        <pc:sldMkLst>
          <pc:docMk/>
          <pc:sldMk cId="3432913617" sldId="590"/>
        </pc:sldMkLst>
        <pc:spChg chg="add mod">
          <ac:chgData name="Susana Perera Valderrama" userId="b87acbcb-5f28-4da2-9ccb-bbdd9a1d8cc4" providerId="ADAL" clId="{7C42230C-9D7A-4AEB-A34A-77EE2402687F}" dt="2025-10-11T22:21:08.881" v="775"/>
          <ac:spMkLst>
            <pc:docMk/>
            <pc:sldMk cId="3432913617" sldId="590"/>
            <ac:spMk id="3" creationId="{3CF0EEAA-4D5B-7FDA-C54F-76ACFD0086BD}"/>
          </ac:spMkLst>
        </pc:spChg>
        <pc:spChg chg="mod">
          <ac:chgData name="Susana Perera Valderrama" userId="b87acbcb-5f28-4da2-9ccb-bbdd9a1d8cc4" providerId="ADAL" clId="{7C42230C-9D7A-4AEB-A34A-77EE2402687F}" dt="2025-10-11T22:24:40.020" v="788" actId="14100"/>
          <ac:spMkLst>
            <pc:docMk/>
            <pc:sldMk cId="3432913617" sldId="590"/>
            <ac:spMk id="4" creationId="{0BDB3330-B296-ED51-2839-AD922D676FC4}"/>
          </ac:spMkLst>
        </pc:spChg>
        <pc:spChg chg="del">
          <ac:chgData name="Susana Perera Valderrama" userId="b87acbcb-5f28-4da2-9ccb-bbdd9a1d8cc4" providerId="ADAL" clId="{7C42230C-9D7A-4AEB-A34A-77EE2402687F}" dt="2025-10-11T22:24:13.549" v="785" actId="478"/>
          <ac:spMkLst>
            <pc:docMk/>
            <pc:sldMk cId="3432913617" sldId="590"/>
            <ac:spMk id="5" creationId="{A1B3125E-C206-E961-7A64-E3B5C3572410}"/>
          </ac:spMkLst>
        </pc:spChg>
        <pc:spChg chg="add mod">
          <ac:chgData name="Susana Perera Valderrama" userId="b87acbcb-5f28-4da2-9ccb-bbdd9a1d8cc4" providerId="ADAL" clId="{7C42230C-9D7A-4AEB-A34A-77EE2402687F}" dt="2025-10-11T22:21:17.841" v="777"/>
          <ac:spMkLst>
            <pc:docMk/>
            <pc:sldMk cId="3432913617" sldId="590"/>
            <ac:spMk id="7" creationId="{F46386B8-94BD-5E7E-834D-8215234E548F}"/>
          </ac:spMkLst>
        </pc:spChg>
        <pc:spChg chg="add mod">
          <ac:chgData name="Susana Perera Valderrama" userId="b87acbcb-5f28-4da2-9ccb-bbdd9a1d8cc4" providerId="ADAL" clId="{7C42230C-9D7A-4AEB-A34A-77EE2402687F}" dt="2025-10-11T22:21:27.335" v="779"/>
          <ac:spMkLst>
            <pc:docMk/>
            <pc:sldMk cId="3432913617" sldId="590"/>
            <ac:spMk id="8" creationId="{84BB9F46-4206-8268-6273-3CAF1F9ABB83}"/>
          </ac:spMkLst>
        </pc:spChg>
        <pc:spChg chg="add del mod">
          <ac:chgData name="Susana Perera Valderrama" userId="b87acbcb-5f28-4da2-9ccb-bbdd9a1d8cc4" providerId="ADAL" clId="{7C42230C-9D7A-4AEB-A34A-77EE2402687F}" dt="2025-10-11T22:24:54.836" v="789" actId="478"/>
          <ac:spMkLst>
            <pc:docMk/>
            <pc:sldMk cId="3432913617" sldId="590"/>
            <ac:spMk id="10" creationId="{CFC00A37-DB36-C397-CC59-B7E8F69CD415}"/>
          </ac:spMkLst>
        </pc:spChg>
        <pc:spChg chg="mod">
          <ac:chgData name="Susana Perera Valderrama" userId="b87acbcb-5f28-4da2-9ccb-bbdd9a1d8cc4" providerId="ADAL" clId="{7C42230C-9D7A-4AEB-A34A-77EE2402687F}" dt="2025-10-11T22:24:22.905" v="786"/>
          <ac:spMkLst>
            <pc:docMk/>
            <pc:sldMk cId="3432913617" sldId="590"/>
            <ac:spMk id="21" creationId="{08628192-9DFF-6F45-F06B-80F267C862B5}"/>
          </ac:spMkLst>
        </pc:spChg>
        <pc:spChg chg="mod">
          <ac:chgData name="Susana Perera Valderrama" userId="b87acbcb-5f28-4da2-9ccb-bbdd9a1d8cc4" providerId="ADAL" clId="{7C42230C-9D7A-4AEB-A34A-77EE2402687F}" dt="2025-10-11T22:24:22.905" v="786"/>
          <ac:spMkLst>
            <pc:docMk/>
            <pc:sldMk cId="3432913617" sldId="590"/>
            <ac:spMk id="22" creationId="{2F8A9287-0C02-30DF-4255-2C272B73E65E}"/>
          </ac:spMkLst>
        </pc:spChg>
        <pc:spChg chg="mod">
          <ac:chgData name="Susana Perera Valderrama" userId="b87acbcb-5f28-4da2-9ccb-bbdd9a1d8cc4" providerId="ADAL" clId="{7C42230C-9D7A-4AEB-A34A-77EE2402687F}" dt="2025-10-11T22:24:22.905" v="786"/>
          <ac:spMkLst>
            <pc:docMk/>
            <pc:sldMk cId="3432913617" sldId="590"/>
            <ac:spMk id="24" creationId="{C5E861E3-9024-6C92-FD67-044C3DFB94BE}"/>
          </ac:spMkLst>
        </pc:spChg>
        <pc:spChg chg="mod">
          <ac:chgData name="Susana Perera Valderrama" userId="b87acbcb-5f28-4da2-9ccb-bbdd9a1d8cc4" providerId="ADAL" clId="{7C42230C-9D7A-4AEB-A34A-77EE2402687F}" dt="2025-10-11T22:24:22.905" v="786"/>
          <ac:spMkLst>
            <pc:docMk/>
            <pc:sldMk cId="3432913617" sldId="590"/>
            <ac:spMk id="25" creationId="{CF12E236-FC4C-D700-8BBE-E7EF027AEDD4}"/>
          </ac:spMkLst>
        </pc:spChg>
        <pc:spChg chg="mod">
          <ac:chgData name="Susana Perera Valderrama" userId="b87acbcb-5f28-4da2-9ccb-bbdd9a1d8cc4" providerId="ADAL" clId="{7C42230C-9D7A-4AEB-A34A-77EE2402687F}" dt="2025-10-11T22:24:22.905" v="786"/>
          <ac:spMkLst>
            <pc:docMk/>
            <pc:sldMk cId="3432913617" sldId="590"/>
            <ac:spMk id="28" creationId="{C6F86DF6-776A-E1C9-0350-D5A0F41735BE}"/>
          </ac:spMkLst>
        </pc:spChg>
        <pc:spChg chg="mod">
          <ac:chgData name="Susana Perera Valderrama" userId="b87acbcb-5f28-4da2-9ccb-bbdd9a1d8cc4" providerId="ADAL" clId="{7C42230C-9D7A-4AEB-A34A-77EE2402687F}" dt="2025-10-11T22:24:22.905" v="786"/>
          <ac:spMkLst>
            <pc:docMk/>
            <pc:sldMk cId="3432913617" sldId="590"/>
            <ac:spMk id="30" creationId="{2A60A566-7544-4D6E-BB3B-7BE14D347C09}"/>
          </ac:spMkLst>
        </pc:spChg>
        <pc:spChg chg="mod">
          <ac:chgData name="Susana Perera Valderrama" userId="b87acbcb-5f28-4da2-9ccb-bbdd9a1d8cc4" providerId="ADAL" clId="{7C42230C-9D7A-4AEB-A34A-77EE2402687F}" dt="2025-10-11T22:24:22.905" v="786"/>
          <ac:spMkLst>
            <pc:docMk/>
            <pc:sldMk cId="3432913617" sldId="590"/>
            <ac:spMk id="31" creationId="{4282FBBB-44B5-6ED0-A10E-0D521003ACA8}"/>
          </ac:spMkLst>
        </pc:spChg>
        <pc:spChg chg="mod">
          <ac:chgData name="Susana Perera Valderrama" userId="b87acbcb-5f28-4da2-9ccb-bbdd9a1d8cc4" providerId="ADAL" clId="{7C42230C-9D7A-4AEB-A34A-77EE2402687F}" dt="2025-10-11T22:24:22.905" v="786"/>
          <ac:spMkLst>
            <pc:docMk/>
            <pc:sldMk cId="3432913617" sldId="590"/>
            <ac:spMk id="33" creationId="{362D2164-CEC1-9B66-D700-3DAA25E18FF8}"/>
          </ac:spMkLst>
        </pc:spChg>
        <pc:spChg chg="mod">
          <ac:chgData name="Susana Perera Valderrama" userId="b87acbcb-5f28-4da2-9ccb-bbdd9a1d8cc4" providerId="ADAL" clId="{7C42230C-9D7A-4AEB-A34A-77EE2402687F}" dt="2025-10-11T22:24:22.905" v="786"/>
          <ac:spMkLst>
            <pc:docMk/>
            <pc:sldMk cId="3432913617" sldId="590"/>
            <ac:spMk id="34" creationId="{719708A2-5111-F625-D17A-B3A09FEBF32E}"/>
          </ac:spMkLst>
        </pc:spChg>
        <pc:spChg chg="mod">
          <ac:chgData name="Susana Perera Valderrama" userId="b87acbcb-5f28-4da2-9ccb-bbdd9a1d8cc4" providerId="ADAL" clId="{7C42230C-9D7A-4AEB-A34A-77EE2402687F}" dt="2025-10-11T22:24:22.905" v="786"/>
          <ac:spMkLst>
            <pc:docMk/>
            <pc:sldMk cId="3432913617" sldId="590"/>
            <ac:spMk id="37" creationId="{1498856B-8B0B-4146-99A1-1C24DF89010D}"/>
          </ac:spMkLst>
        </pc:spChg>
        <pc:spChg chg="mod">
          <ac:chgData name="Susana Perera Valderrama" userId="b87acbcb-5f28-4da2-9ccb-bbdd9a1d8cc4" providerId="ADAL" clId="{7C42230C-9D7A-4AEB-A34A-77EE2402687F}" dt="2025-10-11T22:24:23.031" v="787"/>
          <ac:spMkLst>
            <pc:docMk/>
            <pc:sldMk cId="3432913617" sldId="590"/>
            <ac:spMk id="45" creationId="{298B59C6-9359-489F-26DE-49F6581A8608}"/>
          </ac:spMkLst>
        </pc:spChg>
        <pc:spChg chg="mod">
          <ac:chgData name="Susana Perera Valderrama" userId="b87acbcb-5f28-4da2-9ccb-bbdd9a1d8cc4" providerId="ADAL" clId="{7C42230C-9D7A-4AEB-A34A-77EE2402687F}" dt="2025-10-11T22:24:23.031" v="787"/>
          <ac:spMkLst>
            <pc:docMk/>
            <pc:sldMk cId="3432913617" sldId="590"/>
            <ac:spMk id="46" creationId="{60628539-421B-85CF-F585-C5DE2970A964}"/>
          </ac:spMkLst>
        </pc:spChg>
        <pc:spChg chg="mod">
          <ac:chgData name="Susana Perera Valderrama" userId="b87acbcb-5f28-4da2-9ccb-bbdd9a1d8cc4" providerId="ADAL" clId="{7C42230C-9D7A-4AEB-A34A-77EE2402687F}" dt="2025-10-11T22:24:23.031" v="787"/>
          <ac:spMkLst>
            <pc:docMk/>
            <pc:sldMk cId="3432913617" sldId="590"/>
            <ac:spMk id="48" creationId="{3A2BB0C3-E254-7664-D568-34A605F21834}"/>
          </ac:spMkLst>
        </pc:spChg>
        <pc:spChg chg="mod">
          <ac:chgData name="Susana Perera Valderrama" userId="b87acbcb-5f28-4da2-9ccb-bbdd9a1d8cc4" providerId="ADAL" clId="{7C42230C-9D7A-4AEB-A34A-77EE2402687F}" dt="2025-10-11T22:24:23.031" v="787"/>
          <ac:spMkLst>
            <pc:docMk/>
            <pc:sldMk cId="3432913617" sldId="590"/>
            <ac:spMk id="49" creationId="{B51B668C-DAB1-2675-7D94-262CF303700F}"/>
          </ac:spMkLst>
        </pc:spChg>
        <pc:spChg chg="mod">
          <ac:chgData name="Susana Perera Valderrama" userId="b87acbcb-5f28-4da2-9ccb-bbdd9a1d8cc4" providerId="ADAL" clId="{7C42230C-9D7A-4AEB-A34A-77EE2402687F}" dt="2025-10-11T22:24:23.031" v="787"/>
          <ac:spMkLst>
            <pc:docMk/>
            <pc:sldMk cId="3432913617" sldId="590"/>
            <ac:spMk id="51" creationId="{F4BF5FFA-2B75-4D32-6EC5-0B0E4FF53543}"/>
          </ac:spMkLst>
        </pc:spChg>
        <pc:spChg chg="mod">
          <ac:chgData name="Susana Perera Valderrama" userId="b87acbcb-5f28-4da2-9ccb-bbdd9a1d8cc4" providerId="ADAL" clId="{7C42230C-9D7A-4AEB-A34A-77EE2402687F}" dt="2025-10-11T22:24:23.031" v="787"/>
          <ac:spMkLst>
            <pc:docMk/>
            <pc:sldMk cId="3432913617" sldId="590"/>
            <ac:spMk id="52" creationId="{65AA0C58-D08E-757E-E5BE-53098D8FE105}"/>
          </ac:spMkLst>
        </pc:spChg>
        <pc:spChg chg="mod">
          <ac:chgData name="Susana Perera Valderrama" userId="b87acbcb-5f28-4da2-9ccb-bbdd9a1d8cc4" providerId="ADAL" clId="{7C42230C-9D7A-4AEB-A34A-77EE2402687F}" dt="2025-10-11T22:24:23.031" v="787"/>
          <ac:spMkLst>
            <pc:docMk/>
            <pc:sldMk cId="3432913617" sldId="590"/>
            <ac:spMk id="55" creationId="{94693ED4-2702-38CD-5C86-36F1BCDDE4A8}"/>
          </ac:spMkLst>
        </pc:spChg>
        <pc:spChg chg="mod">
          <ac:chgData name="Susana Perera Valderrama" userId="b87acbcb-5f28-4da2-9ccb-bbdd9a1d8cc4" providerId="ADAL" clId="{7C42230C-9D7A-4AEB-A34A-77EE2402687F}" dt="2025-10-11T22:24:23.031" v="787"/>
          <ac:spMkLst>
            <pc:docMk/>
            <pc:sldMk cId="3432913617" sldId="590"/>
            <ac:spMk id="57" creationId="{D1E540E9-232B-9271-A49D-A7EBE00A1B62}"/>
          </ac:spMkLst>
        </pc:spChg>
        <pc:spChg chg="mod">
          <ac:chgData name="Susana Perera Valderrama" userId="b87acbcb-5f28-4da2-9ccb-bbdd9a1d8cc4" providerId="ADAL" clId="{7C42230C-9D7A-4AEB-A34A-77EE2402687F}" dt="2025-10-11T22:24:23.031" v="787"/>
          <ac:spMkLst>
            <pc:docMk/>
            <pc:sldMk cId="3432913617" sldId="590"/>
            <ac:spMk id="58" creationId="{F59D7E48-724E-F5B2-E137-333280C0C529}"/>
          </ac:spMkLst>
        </pc:spChg>
        <pc:spChg chg="mod">
          <ac:chgData name="Susana Perera Valderrama" userId="b87acbcb-5f28-4da2-9ccb-bbdd9a1d8cc4" providerId="ADAL" clId="{7C42230C-9D7A-4AEB-A34A-77EE2402687F}" dt="2025-10-11T22:24:23.031" v="787"/>
          <ac:spMkLst>
            <pc:docMk/>
            <pc:sldMk cId="3432913617" sldId="590"/>
            <ac:spMk id="61" creationId="{FDE8B4BF-0B01-9679-35E8-5B2A55875E56}"/>
          </ac:spMkLst>
        </pc:spChg>
        <pc:picChg chg="del">
          <ac:chgData name="Susana Perera Valderrama" userId="b87acbcb-5f28-4da2-9ccb-bbdd9a1d8cc4" providerId="ADAL" clId="{7C42230C-9D7A-4AEB-A34A-77EE2402687F}" dt="2025-10-11T22:24:10.964" v="784" actId="478"/>
          <ac:picMkLst>
            <pc:docMk/>
            <pc:sldMk cId="3432913617" sldId="590"/>
            <ac:picMk id="12" creationId="{09CDF2BF-4810-FB0D-019A-CBD39158BFBC}"/>
          </ac:picMkLst>
        </pc:picChg>
        <pc:picChg chg="del">
          <ac:chgData name="Susana Perera Valderrama" userId="b87acbcb-5f28-4da2-9ccb-bbdd9a1d8cc4" providerId="ADAL" clId="{7C42230C-9D7A-4AEB-A34A-77EE2402687F}" dt="2025-10-11T22:24:10.964" v="784" actId="478"/>
          <ac:picMkLst>
            <pc:docMk/>
            <pc:sldMk cId="3432913617" sldId="590"/>
            <ac:picMk id="13" creationId="{62911B6E-B232-0F08-B8D2-26B1B336C8C3}"/>
          </ac:picMkLst>
        </pc:picChg>
        <pc:picChg chg="del">
          <ac:chgData name="Susana Perera Valderrama" userId="b87acbcb-5f28-4da2-9ccb-bbdd9a1d8cc4" providerId="ADAL" clId="{7C42230C-9D7A-4AEB-A34A-77EE2402687F}" dt="2025-10-11T22:24:10.964" v="784" actId="478"/>
          <ac:picMkLst>
            <pc:docMk/>
            <pc:sldMk cId="3432913617" sldId="590"/>
            <ac:picMk id="14" creationId="{2E0056BE-2A4C-51E4-F6C9-8B131A8AE7B6}"/>
          </ac:picMkLst>
        </pc:picChg>
      </pc:sldChg>
      <pc:sldChg chg="addSp delSp new del mod">
        <pc:chgData name="Susana Perera Valderrama" userId="b87acbcb-5f28-4da2-9ccb-bbdd9a1d8cc4" providerId="ADAL" clId="{7C42230C-9D7A-4AEB-A34A-77EE2402687F}" dt="2025-10-11T22:08:29.720" v="639" actId="680"/>
        <pc:sldMkLst>
          <pc:docMk/>
          <pc:sldMk cId="4166720985" sldId="590"/>
        </pc:sldMkLst>
        <pc:spChg chg="add del">
          <ac:chgData name="Susana Perera Valderrama" userId="b87acbcb-5f28-4da2-9ccb-bbdd9a1d8cc4" providerId="ADAL" clId="{7C42230C-9D7A-4AEB-A34A-77EE2402687F}" dt="2025-10-11T22:08:27.740" v="638" actId="478"/>
          <ac:spMkLst>
            <pc:docMk/>
            <pc:sldMk cId="4166720985" sldId="590"/>
            <ac:spMk id="4" creationId="{D3D3AD03-0D1B-6109-DA37-CE1EE908A17B}"/>
          </ac:spMkLst>
        </pc:spChg>
      </pc:sldChg>
    </pc:docChg>
  </pc:docChgLst>
  <pc:docChgLst>
    <pc:chgData name="Christopher Corbin" userId="5d8a6f8c-4d5e-4e7a-a51a-5e6eeb53c9d9" providerId="ADAL" clId="{AC6237E2-B0A7-4551-8816-C61526BF19ED}"/>
    <pc:docChg chg="undo custSel modSld">
      <pc:chgData name="Christopher Corbin" userId="5d8a6f8c-4d5e-4e7a-a51a-5e6eeb53c9d9" providerId="ADAL" clId="{AC6237E2-B0A7-4551-8816-C61526BF19ED}" dt="2025-10-11T21:02:52.127" v="1330" actId="113"/>
      <pc:docMkLst>
        <pc:docMk/>
      </pc:docMkLst>
      <pc:sldChg chg="modSp mod">
        <pc:chgData name="Christopher Corbin" userId="5d8a6f8c-4d5e-4e7a-a51a-5e6eeb53c9d9" providerId="ADAL" clId="{AC6237E2-B0A7-4551-8816-C61526BF19ED}" dt="2025-10-11T20:18:40.887" v="139" actId="27636"/>
        <pc:sldMkLst>
          <pc:docMk/>
          <pc:sldMk cId="1661043796" sldId="257"/>
        </pc:sldMkLst>
        <pc:spChg chg="mod">
          <ac:chgData name="Christopher Corbin" userId="5d8a6f8c-4d5e-4e7a-a51a-5e6eeb53c9d9" providerId="ADAL" clId="{AC6237E2-B0A7-4551-8816-C61526BF19ED}" dt="2025-10-11T20:18:40.887" v="139" actId="27636"/>
          <ac:spMkLst>
            <pc:docMk/>
            <pc:sldMk cId="1661043796" sldId="257"/>
            <ac:spMk id="3" creationId="{6018ECA7-37AB-5914-64B1-645EE8552934}"/>
          </ac:spMkLst>
        </pc:spChg>
      </pc:sldChg>
      <pc:sldChg chg="modSp mod">
        <pc:chgData name="Christopher Corbin" userId="5d8a6f8c-4d5e-4e7a-a51a-5e6eeb53c9d9" providerId="ADAL" clId="{AC6237E2-B0A7-4551-8816-C61526BF19ED}" dt="2025-10-11T20:20:22.891" v="211" actId="20577"/>
        <pc:sldMkLst>
          <pc:docMk/>
          <pc:sldMk cId="2275762007" sldId="258"/>
        </pc:sldMkLst>
        <pc:graphicFrameChg chg="modGraphic">
          <ac:chgData name="Christopher Corbin" userId="5d8a6f8c-4d5e-4e7a-a51a-5e6eeb53c9d9" providerId="ADAL" clId="{AC6237E2-B0A7-4551-8816-C61526BF19ED}" dt="2025-10-11T20:20:22.891" v="211" actId="20577"/>
          <ac:graphicFrameMkLst>
            <pc:docMk/>
            <pc:sldMk cId="2275762007" sldId="258"/>
            <ac:graphicFrameMk id="6" creationId="{1C7F89C1-DF36-B86C-6977-A7DA290E4141}"/>
          </ac:graphicFrameMkLst>
        </pc:graphicFrameChg>
      </pc:sldChg>
      <pc:sldChg chg="modSp mod">
        <pc:chgData name="Christopher Corbin" userId="5d8a6f8c-4d5e-4e7a-a51a-5e6eeb53c9d9" providerId="ADAL" clId="{AC6237E2-B0A7-4551-8816-C61526BF19ED}" dt="2025-10-11T20:24:49.746" v="388" actId="20577"/>
        <pc:sldMkLst>
          <pc:docMk/>
          <pc:sldMk cId="3969890217" sldId="261"/>
        </pc:sldMkLst>
        <pc:spChg chg="mod">
          <ac:chgData name="Christopher Corbin" userId="5d8a6f8c-4d5e-4e7a-a51a-5e6eeb53c9d9" providerId="ADAL" clId="{AC6237E2-B0A7-4551-8816-C61526BF19ED}" dt="2025-10-11T20:24:49.746" v="388" actId="20577"/>
          <ac:spMkLst>
            <pc:docMk/>
            <pc:sldMk cId="3969890217" sldId="261"/>
            <ac:spMk id="3" creationId="{E8C001A4-C109-5AA4-443B-2152595C0155}"/>
          </ac:spMkLst>
        </pc:spChg>
      </pc:sldChg>
      <pc:sldChg chg="modSp mod">
        <pc:chgData name="Christopher Corbin" userId="5d8a6f8c-4d5e-4e7a-a51a-5e6eeb53c9d9" providerId="ADAL" clId="{AC6237E2-B0A7-4551-8816-C61526BF19ED}" dt="2025-10-11T20:56:01.757" v="1269" actId="113"/>
        <pc:sldMkLst>
          <pc:docMk/>
          <pc:sldMk cId="4194820965" sldId="263"/>
        </pc:sldMkLst>
        <pc:spChg chg="mod">
          <ac:chgData name="Christopher Corbin" userId="5d8a6f8c-4d5e-4e7a-a51a-5e6eeb53c9d9" providerId="ADAL" clId="{AC6237E2-B0A7-4551-8816-C61526BF19ED}" dt="2025-10-11T20:56:01.757" v="1269" actId="113"/>
          <ac:spMkLst>
            <pc:docMk/>
            <pc:sldMk cId="4194820965" sldId="263"/>
            <ac:spMk id="2" creationId="{49C7007A-4E03-B9C3-C312-44671C5A1119}"/>
          </ac:spMkLst>
        </pc:spChg>
        <pc:spChg chg="mod">
          <ac:chgData name="Christopher Corbin" userId="5d8a6f8c-4d5e-4e7a-a51a-5e6eeb53c9d9" providerId="ADAL" clId="{AC6237E2-B0A7-4551-8816-C61526BF19ED}" dt="2025-10-11T20:26:49.151" v="412" actId="20577"/>
          <ac:spMkLst>
            <pc:docMk/>
            <pc:sldMk cId="4194820965" sldId="263"/>
            <ac:spMk id="3" creationId="{D5F9EB40-A19C-8EEF-270B-1DCC4229197B}"/>
          </ac:spMkLst>
        </pc:spChg>
      </pc:sldChg>
      <pc:sldChg chg="modSp mod">
        <pc:chgData name="Christopher Corbin" userId="5d8a6f8c-4d5e-4e7a-a51a-5e6eeb53c9d9" providerId="ADAL" clId="{AC6237E2-B0A7-4551-8816-C61526BF19ED}" dt="2025-10-11T20:28:52.683" v="471" actId="20577"/>
        <pc:sldMkLst>
          <pc:docMk/>
          <pc:sldMk cId="2583623485" sldId="265"/>
        </pc:sldMkLst>
        <pc:spChg chg="mod">
          <ac:chgData name="Christopher Corbin" userId="5d8a6f8c-4d5e-4e7a-a51a-5e6eeb53c9d9" providerId="ADAL" clId="{AC6237E2-B0A7-4551-8816-C61526BF19ED}" dt="2025-10-11T20:28:52.683" v="471" actId="20577"/>
          <ac:spMkLst>
            <pc:docMk/>
            <pc:sldMk cId="2583623485" sldId="265"/>
            <ac:spMk id="3" creationId="{52CEA788-FB00-3A41-F9E4-D36471A6CEB0}"/>
          </ac:spMkLst>
        </pc:spChg>
      </pc:sldChg>
      <pc:sldChg chg="modSp mod">
        <pc:chgData name="Christopher Corbin" userId="5d8a6f8c-4d5e-4e7a-a51a-5e6eeb53c9d9" providerId="ADAL" clId="{AC6237E2-B0A7-4551-8816-C61526BF19ED}" dt="2025-10-11T20:34:48.055" v="631" actId="20577"/>
        <pc:sldMkLst>
          <pc:docMk/>
          <pc:sldMk cId="0" sldId="271"/>
        </pc:sldMkLst>
        <pc:spChg chg="mod">
          <ac:chgData name="Christopher Corbin" userId="5d8a6f8c-4d5e-4e7a-a51a-5e6eeb53c9d9" providerId="ADAL" clId="{AC6237E2-B0A7-4551-8816-C61526BF19ED}" dt="2025-10-11T20:31:54.945" v="527" actId="6549"/>
          <ac:spMkLst>
            <pc:docMk/>
            <pc:sldMk cId="0" sldId="271"/>
            <ac:spMk id="10" creationId="{00000000-0000-0000-0000-000000000000}"/>
          </ac:spMkLst>
        </pc:spChg>
        <pc:spChg chg="mod">
          <ac:chgData name="Christopher Corbin" userId="5d8a6f8c-4d5e-4e7a-a51a-5e6eeb53c9d9" providerId="ADAL" clId="{AC6237E2-B0A7-4551-8816-C61526BF19ED}" dt="2025-10-11T20:34:48.055" v="631" actId="20577"/>
          <ac:spMkLst>
            <pc:docMk/>
            <pc:sldMk cId="0" sldId="271"/>
            <ac:spMk id="11" creationId="{00000000-0000-0000-0000-000000000000}"/>
          </ac:spMkLst>
        </pc:spChg>
        <pc:spChg chg="mod">
          <ac:chgData name="Christopher Corbin" userId="5d8a6f8c-4d5e-4e7a-a51a-5e6eeb53c9d9" providerId="ADAL" clId="{AC6237E2-B0A7-4551-8816-C61526BF19ED}" dt="2025-10-11T20:33:02.328" v="625" actId="20577"/>
          <ac:spMkLst>
            <pc:docMk/>
            <pc:sldMk cId="0" sldId="271"/>
            <ac:spMk id="12" creationId="{00000000-0000-0000-0000-000000000000}"/>
          </ac:spMkLst>
        </pc:spChg>
        <pc:spChg chg="mod">
          <ac:chgData name="Christopher Corbin" userId="5d8a6f8c-4d5e-4e7a-a51a-5e6eeb53c9d9" providerId="ADAL" clId="{AC6237E2-B0A7-4551-8816-C61526BF19ED}" dt="2025-10-11T20:33:16.434" v="629" actId="20577"/>
          <ac:spMkLst>
            <pc:docMk/>
            <pc:sldMk cId="0" sldId="271"/>
            <ac:spMk id="20" creationId="{00000000-0000-0000-0000-000000000000}"/>
          </ac:spMkLst>
        </pc:spChg>
      </pc:sldChg>
      <pc:sldChg chg="modSp mod">
        <pc:chgData name="Christopher Corbin" userId="5d8a6f8c-4d5e-4e7a-a51a-5e6eeb53c9d9" providerId="ADAL" clId="{AC6237E2-B0A7-4551-8816-C61526BF19ED}" dt="2025-10-11T20:49:12.561" v="1217" actId="20577"/>
        <pc:sldMkLst>
          <pc:docMk/>
          <pc:sldMk cId="2623770357" sldId="279"/>
        </pc:sldMkLst>
        <pc:spChg chg="mod">
          <ac:chgData name="Christopher Corbin" userId="5d8a6f8c-4d5e-4e7a-a51a-5e6eeb53c9d9" providerId="ADAL" clId="{AC6237E2-B0A7-4551-8816-C61526BF19ED}" dt="2025-10-11T20:49:12.561" v="1217" actId="20577"/>
          <ac:spMkLst>
            <pc:docMk/>
            <pc:sldMk cId="2623770357" sldId="279"/>
            <ac:spMk id="3" creationId="{3FE6F356-C780-1996-9EA9-92ACE871FAE9}"/>
          </ac:spMkLst>
        </pc:spChg>
      </pc:sldChg>
      <pc:sldChg chg="addSp modSp mod setBg setClrOvrMap">
        <pc:chgData name="Christopher Corbin" userId="5d8a6f8c-4d5e-4e7a-a51a-5e6eeb53c9d9" providerId="ADAL" clId="{AC6237E2-B0A7-4551-8816-C61526BF19ED}" dt="2025-10-11T19:16:57.605" v="94" actId="26606"/>
        <pc:sldMkLst>
          <pc:docMk/>
          <pc:sldMk cId="1132355712" sldId="286"/>
        </pc:sldMkLst>
        <pc:spChg chg="mod">
          <ac:chgData name="Christopher Corbin" userId="5d8a6f8c-4d5e-4e7a-a51a-5e6eeb53c9d9" providerId="ADAL" clId="{AC6237E2-B0A7-4551-8816-C61526BF19ED}" dt="2025-10-11T19:16:57.605" v="94" actId="26606"/>
          <ac:spMkLst>
            <pc:docMk/>
            <pc:sldMk cId="1132355712" sldId="286"/>
            <ac:spMk id="2" creationId="{E8DE08C6-1A3F-3EEC-936B-2C0AB7E35CFA}"/>
          </ac:spMkLst>
        </pc:spChg>
        <pc:spChg chg="add">
          <ac:chgData name="Christopher Corbin" userId="5d8a6f8c-4d5e-4e7a-a51a-5e6eeb53c9d9" providerId="ADAL" clId="{AC6237E2-B0A7-4551-8816-C61526BF19ED}" dt="2025-10-11T19:16:57.605" v="94" actId="26606"/>
          <ac:spMkLst>
            <pc:docMk/>
            <pc:sldMk cId="1132355712" sldId="286"/>
            <ac:spMk id="8" creationId="{71B2258F-86CA-4D4D-8270-BC05FCDEBFB3}"/>
          </ac:spMkLst>
        </pc:spChg>
        <pc:picChg chg="add">
          <ac:chgData name="Christopher Corbin" userId="5d8a6f8c-4d5e-4e7a-a51a-5e6eeb53c9d9" providerId="ADAL" clId="{AC6237E2-B0A7-4551-8816-C61526BF19ED}" dt="2025-10-11T19:16:57.605" v="94" actId="26606"/>
          <ac:picMkLst>
            <pc:docMk/>
            <pc:sldMk cId="1132355712" sldId="286"/>
            <ac:picMk id="4" creationId="{B307BC9E-D32F-B7FD-9D02-2D78C3F0FD5A}"/>
          </ac:picMkLst>
        </pc:picChg>
      </pc:sldChg>
      <pc:sldChg chg="addSp delSp modSp mod setBg">
        <pc:chgData name="Christopher Corbin" userId="5d8a6f8c-4d5e-4e7a-a51a-5e6eeb53c9d9" providerId="ADAL" clId="{AC6237E2-B0A7-4551-8816-C61526BF19ED}" dt="2025-10-11T20:50:27.222" v="1224" actId="20577"/>
        <pc:sldMkLst>
          <pc:docMk/>
          <pc:sldMk cId="1533670941" sldId="290"/>
        </pc:sldMkLst>
        <pc:spChg chg="mod">
          <ac:chgData name="Christopher Corbin" userId="5d8a6f8c-4d5e-4e7a-a51a-5e6eeb53c9d9" providerId="ADAL" clId="{AC6237E2-B0A7-4551-8816-C61526BF19ED}" dt="2025-10-11T20:50:27.222" v="1224" actId="20577"/>
          <ac:spMkLst>
            <pc:docMk/>
            <pc:sldMk cId="1533670941" sldId="290"/>
            <ac:spMk id="2" creationId="{AA5B8B1B-9CFE-71A5-7C70-688DD08246F2}"/>
          </ac:spMkLst>
        </pc:spChg>
        <pc:spChg chg="add del">
          <ac:chgData name="Christopher Corbin" userId="5d8a6f8c-4d5e-4e7a-a51a-5e6eeb53c9d9" providerId="ADAL" clId="{AC6237E2-B0A7-4551-8816-C61526BF19ED}" dt="2025-10-11T19:16:28.641" v="81" actId="26606"/>
          <ac:spMkLst>
            <pc:docMk/>
            <pc:sldMk cId="1533670941" sldId="290"/>
            <ac:spMk id="7" creationId="{A8DB9CD9-59B1-4D73-BC4C-98796A48EF9B}"/>
          </ac:spMkLst>
        </pc:spChg>
        <pc:spChg chg="add del">
          <ac:chgData name="Christopher Corbin" userId="5d8a6f8c-4d5e-4e7a-a51a-5e6eeb53c9d9" providerId="ADAL" clId="{AC6237E2-B0A7-4551-8816-C61526BF19ED}" dt="2025-10-11T19:16:28.641" v="81" actId="26606"/>
          <ac:spMkLst>
            <pc:docMk/>
            <pc:sldMk cId="1533670941" sldId="290"/>
            <ac:spMk id="9" creationId="{8874A6A9-41FF-4E33-AFA8-F9F81436A59E}"/>
          </ac:spMkLst>
        </pc:spChg>
        <pc:spChg chg="add">
          <ac:chgData name="Christopher Corbin" userId="5d8a6f8c-4d5e-4e7a-a51a-5e6eeb53c9d9" providerId="ADAL" clId="{AC6237E2-B0A7-4551-8816-C61526BF19ED}" dt="2025-10-11T19:16:28.641" v="81" actId="26606"/>
          <ac:spMkLst>
            <pc:docMk/>
            <pc:sldMk cId="1533670941" sldId="290"/>
            <ac:spMk id="24" creationId="{F609FF9A-4FCE-468E-A86A-C9AB525EAE71}"/>
          </ac:spMkLst>
        </pc:spChg>
        <pc:spChg chg="add">
          <ac:chgData name="Christopher Corbin" userId="5d8a6f8c-4d5e-4e7a-a51a-5e6eeb53c9d9" providerId="ADAL" clId="{AC6237E2-B0A7-4551-8816-C61526BF19ED}" dt="2025-10-11T19:16:28.641" v="81" actId="26606"/>
          <ac:spMkLst>
            <pc:docMk/>
            <pc:sldMk cId="1533670941" sldId="290"/>
            <ac:spMk id="26" creationId="{021E12D4-3A88-428D-8E5E-AF1AFD923D63}"/>
          </ac:spMkLst>
        </pc:spChg>
        <pc:grpChg chg="add del">
          <ac:chgData name="Christopher Corbin" userId="5d8a6f8c-4d5e-4e7a-a51a-5e6eeb53c9d9" providerId="ADAL" clId="{AC6237E2-B0A7-4551-8816-C61526BF19ED}" dt="2025-10-11T19:16:28.641" v="81" actId="26606"/>
          <ac:grpSpMkLst>
            <pc:docMk/>
            <pc:sldMk cId="1533670941" sldId="290"/>
            <ac:grpSpMk id="11" creationId="{721D730E-1F97-4071-B143-B05E6D2599BC}"/>
          </ac:grpSpMkLst>
        </pc:grpChg>
        <pc:picChg chg="add">
          <ac:chgData name="Christopher Corbin" userId="5d8a6f8c-4d5e-4e7a-a51a-5e6eeb53c9d9" providerId="ADAL" clId="{AC6237E2-B0A7-4551-8816-C61526BF19ED}" dt="2025-10-11T19:16:28.641" v="81" actId="26606"/>
          <ac:picMkLst>
            <pc:docMk/>
            <pc:sldMk cId="1533670941" sldId="290"/>
            <ac:picMk id="20" creationId="{0D742D9C-F4E4-F13E-6146-5A67E8E09B52}"/>
          </ac:picMkLst>
        </pc:picChg>
      </pc:sldChg>
      <pc:sldChg chg="addSp modSp mod modMedia setBg">
        <pc:chgData name="Christopher Corbin" userId="5d8a6f8c-4d5e-4e7a-a51a-5e6eeb53c9d9" providerId="ADAL" clId="{AC6237E2-B0A7-4551-8816-C61526BF19ED}" dt="2025-10-11T20:58:08.404" v="1282" actId="20577"/>
        <pc:sldMkLst>
          <pc:docMk/>
          <pc:sldMk cId="3573787719" sldId="293"/>
        </pc:sldMkLst>
        <pc:spChg chg="mod">
          <ac:chgData name="Christopher Corbin" userId="5d8a6f8c-4d5e-4e7a-a51a-5e6eeb53c9d9" providerId="ADAL" clId="{AC6237E2-B0A7-4551-8816-C61526BF19ED}" dt="2025-10-11T20:58:08.404" v="1282" actId="20577"/>
          <ac:spMkLst>
            <pc:docMk/>
            <pc:sldMk cId="3573787719" sldId="293"/>
            <ac:spMk id="2" creationId="{778800B9-C3C8-F1A9-98E4-C9085F2FBDF4}"/>
          </ac:spMkLst>
        </pc:spChg>
        <pc:spChg chg="add">
          <ac:chgData name="Christopher Corbin" userId="5d8a6f8c-4d5e-4e7a-a51a-5e6eeb53c9d9" providerId="ADAL" clId="{AC6237E2-B0A7-4551-8816-C61526BF19ED}" dt="2025-10-11T19:15:07.260" v="65" actId="26606"/>
          <ac:spMkLst>
            <pc:docMk/>
            <pc:sldMk cId="3573787719" sldId="293"/>
            <ac:spMk id="8" creationId="{6F828D28-8E09-41CC-8229-3070B5467A96}"/>
          </ac:spMkLst>
        </pc:spChg>
        <pc:spChg chg="add">
          <ac:chgData name="Christopher Corbin" userId="5d8a6f8c-4d5e-4e7a-a51a-5e6eeb53c9d9" providerId="ADAL" clId="{AC6237E2-B0A7-4551-8816-C61526BF19ED}" dt="2025-10-11T19:15:07.260" v="65" actId="26606"/>
          <ac:spMkLst>
            <pc:docMk/>
            <pc:sldMk cId="3573787719" sldId="293"/>
            <ac:spMk id="10" creationId="{D5B012D8-7F27-4758-9AC6-C889B154BD73}"/>
          </ac:spMkLst>
        </pc:spChg>
        <pc:spChg chg="add">
          <ac:chgData name="Christopher Corbin" userId="5d8a6f8c-4d5e-4e7a-a51a-5e6eeb53c9d9" providerId="ADAL" clId="{AC6237E2-B0A7-4551-8816-C61526BF19ED}" dt="2025-10-11T19:15:07.260" v="65" actId="26606"/>
          <ac:spMkLst>
            <pc:docMk/>
            <pc:sldMk cId="3573787719" sldId="293"/>
            <ac:spMk id="12" creationId="{4063B759-00FC-46D1-9898-8E8625268FAF}"/>
          </ac:spMkLst>
        </pc:spChg>
        <pc:picChg chg="add mod">
          <ac:chgData name="Christopher Corbin" userId="5d8a6f8c-4d5e-4e7a-a51a-5e6eeb53c9d9" providerId="ADAL" clId="{AC6237E2-B0A7-4551-8816-C61526BF19ED}" dt="2025-10-11T19:15:11.358" v="67"/>
          <ac:picMkLst>
            <pc:docMk/>
            <pc:sldMk cId="3573787719" sldId="293"/>
            <ac:picMk id="4" creationId="{3779826B-FCCA-8085-9232-05C3046BB2EE}"/>
          </ac:picMkLst>
        </pc:picChg>
      </pc:sldChg>
      <pc:sldChg chg="modSp mod">
        <pc:chgData name="Christopher Corbin" userId="5d8a6f8c-4d5e-4e7a-a51a-5e6eeb53c9d9" providerId="ADAL" clId="{AC6237E2-B0A7-4551-8816-C61526BF19ED}" dt="2025-10-11T20:22:30.367" v="290" actId="207"/>
        <pc:sldMkLst>
          <pc:docMk/>
          <pc:sldMk cId="3674396355" sldId="295"/>
        </pc:sldMkLst>
        <pc:graphicFrameChg chg="modGraphic">
          <ac:chgData name="Christopher Corbin" userId="5d8a6f8c-4d5e-4e7a-a51a-5e6eeb53c9d9" providerId="ADAL" clId="{AC6237E2-B0A7-4551-8816-C61526BF19ED}" dt="2025-10-11T20:22:30.367" v="290" actId="207"/>
          <ac:graphicFrameMkLst>
            <pc:docMk/>
            <pc:sldMk cId="3674396355" sldId="295"/>
            <ac:graphicFrameMk id="4" creationId="{B69D313D-A58D-0DF4-4B08-221CFEA22F2B}"/>
          </ac:graphicFrameMkLst>
        </pc:graphicFrameChg>
      </pc:sldChg>
      <pc:sldChg chg="modSp mod">
        <pc:chgData name="Christopher Corbin" userId="5d8a6f8c-4d5e-4e7a-a51a-5e6eeb53c9d9" providerId="ADAL" clId="{AC6237E2-B0A7-4551-8816-C61526BF19ED}" dt="2025-10-11T20:31:20.473" v="519" actId="20577"/>
        <pc:sldMkLst>
          <pc:docMk/>
          <pc:sldMk cId="0" sldId="302"/>
        </pc:sldMkLst>
        <pc:spChg chg="mod">
          <ac:chgData name="Christopher Corbin" userId="5d8a6f8c-4d5e-4e7a-a51a-5e6eeb53c9d9" providerId="ADAL" clId="{AC6237E2-B0A7-4551-8816-C61526BF19ED}" dt="2025-10-11T20:31:20.473" v="519" actId="20577"/>
          <ac:spMkLst>
            <pc:docMk/>
            <pc:sldMk cId="0" sldId="302"/>
            <ac:spMk id="11" creationId="{00000000-0000-0000-0000-000000000000}"/>
          </ac:spMkLst>
        </pc:spChg>
      </pc:sldChg>
      <pc:sldChg chg="addSp modSp mod setBg addAnim setClrOvrMap">
        <pc:chgData name="Christopher Corbin" userId="5d8a6f8c-4d5e-4e7a-a51a-5e6eeb53c9d9" providerId="ADAL" clId="{AC6237E2-B0A7-4551-8816-C61526BF19ED}" dt="2025-10-11T19:18:01.159" v="105"/>
        <pc:sldMkLst>
          <pc:docMk/>
          <pc:sldMk cId="1482098821" sldId="303"/>
        </pc:sldMkLst>
        <pc:spChg chg="mod">
          <ac:chgData name="Christopher Corbin" userId="5d8a6f8c-4d5e-4e7a-a51a-5e6eeb53c9d9" providerId="ADAL" clId="{AC6237E2-B0A7-4551-8816-C61526BF19ED}" dt="2025-10-11T19:18:01.146" v="104" actId="26606"/>
          <ac:spMkLst>
            <pc:docMk/>
            <pc:sldMk cId="1482098821" sldId="303"/>
            <ac:spMk id="2" creationId="{43BF6015-DE40-BEE4-2D85-035EEA95E121}"/>
          </ac:spMkLst>
        </pc:spChg>
        <pc:spChg chg="add">
          <ac:chgData name="Christopher Corbin" userId="5d8a6f8c-4d5e-4e7a-a51a-5e6eeb53c9d9" providerId="ADAL" clId="{AC6237E2-B0A7-4551-8816-C61526BF19ED}" dt="2025-10-11T19:18:01.146" v="104" actId="26606"/>
          <ac:spMkLst>
            <pc:docMk/>
            <pc:sldMk cId="1482098821" sldId="303"/>
            <ac:spMk id="8" creationId="{71B2258F-86CA-4D4D-8270-BC05FCDEBFB3}"/>
          </ac:spMkLst>
        </pc:spChg>
        <pc:picChg chg="add">
          <ac:chgData name="Christopher Corbin" userId="5d8a6f8c-4d5e-4e7a-a51a-5e6eeb53c9d9" providerId="ADAL" clId="{AC6237E2-B0A7-4551-8816-C61526BF19ED}" dt="2025-10-11T19:18:01.146" v="104" actId="26606"/>
          <ac:picMkLst>
            <pc:docMk/>
            <pc:sldMk cId="1482098821" sldId="303"/>
            <ac:picMk id="4" creationId="{3CEC0512-5882-43EB-056F-2054BEFFD810}"/>
          </ac:picMkLst>
        </pc:picChg>
      </pc:sldChg>
      <pc:sldChg chg="modSp mod">
        <pc:chgData name="Christopher Corbin" userId="5d8a6f8c-4d5e-4e7a-a51a-5e6eeb53c9d9" providerId="ADAL" clId="{AC6237E2-B0A7-4551-8816-C61526BF19ED}" dt="2025-10-11T20:30:23.942" v="497" actId="1076"/>
        <pc:sldMkLst>
          <pc:docMk/>
          <pc:sldMk cId="0" sldId="311"/>
        </pc:sldMkLst>
        <pc:spChg chg="mod">
          <ac:chgData name="Christopher Corbin" userId="5d8a6f8c-4d5e-4e7a-a51a-5e6eeb53c9d9" providerId="ADAL" clId="{AC6237E2-B0A7-4551-8816-C61526BF19ED}" dt="2025-10-11T20:29:44.412" v="486" actId="6549"/>
          <ac:spMkLst>
            <pc:docMk/>
            <pc:sldMk cId="0" sldId="311"/>
            <ac:spMk id="4" creationId="{00000000-0000-0000-0000-000000000000}"/>
          </ac:spMkLst>
        </pc:spChg>
        <pc:spChg chg="mod">
          <ac:chgData name="Christopher Corbin" userId="5d8a6f8c-4d5e-4e7a-a51a-5e6eeb53c9d9" providerId="ADAL" clId="{AC6237E2-B0A7-4551-8816-C61526BF19ED}" dt="2025-10-11T20:29:10.640" v="475" actId="20577"/>
          <ac:spMkLst>
            <pc:docMk/>
            <pc:sldMk cId="0" sldId="311"/>
            <ac:spMk id="10" creationId="{09D2E727-4602-A2FC-1716-AE768CE719F8}"/>
          </ac:spMkLst>
        </pc:spChg>
        <pc:picChg chg="mod">
          <ac:chgData name="Christopher Corbin" userId="5d8a6f8c-4d5e-4e7a-a51a-5e6eeb53c9d9" providerId="ADAL" clId="{AC6237E2-B0A7-4551-8816-C61526BF19ED}" dt="2025-10-11T20:30:08.123" v="492" actId="1076"/>
          <ac:picMkLst>
            <pc:docMk/>
            <pc:sldMk cId="0" sldId="311"/>
            <ac:picMk id="6" creationId="{C0729CDD-1833-47E3-9609-337E6BB587DB}"/>
          </ac:picMkLst>
        </pc:picChg>
        <pc:picChg chg="mod">
          <ac:chgData name="Christopher Corbin" userId="5d8a6f8c-4d5e-4e7a-a51a-5e6eeb53c9d9" providerId="ADAL" clId="{AC6237E2-B0A7-4551-8816-C61526BF19ED}" dt="2025-10-11T20:30:23.942" v="497" actId="1076"/>
          <ac:picMkLst>
            <pc:docMk/>
            <pc:sldMk cId="0" sldId="311"/>
            <ac:picMk id="7" creationId="{478AE961-25FC-49E9-A086-F7ADECAB0871}"/>
          </ac:picMkLst>
        </pc:picChg>
        <pc:picChg chg="mod">
          <ac:chgData name="Christopher Corbin" userId="5d8a6f8c-4d5e-4e7a-a51a-5e6eeb53c9d9" providerId="ADAL" clId="{AC6237E2-B0A7-4551-8816-C61526BF19ED}" dt="2025-10-11T20:30:20.907" v="496" actId="1076"/>
          <ac:picMkLst>
            <pc:docMk/>
            <pc:sldMk cId="0" sldId="311"/>
            <ac:picMk id="8" creationId="{29F34833-497F-434B-B82D-A9EDCCE41B69}"/>
          </ac:picMkLst>
        </pc:picChg>
        <pc:picChg chg="mod">
          <ac:chgData name="Christopher Corbin" userId="5d8a6f8c-4d5e-4e7a-a51a-5e6eeb53c9d9" providerId="ADAL" clId="{AC6237E2-B0A7-4551-8816-C61526BF19ED}" dt="2025-10-11T20:30:16.350" v="495" actId="1076"/>
          <ac:picMkLst>
            <pc:docMk/>
            <pc:sldMk cId="0" sldId="311"/>
            <ac:picMk id="9" creationId="{5E348046-E02A-4F23-B5EC-31DE03E892B8}"/>
          </ac:picMkLst>
        </pc:picChg>
      </pc:sldChg>
      <pc:sldChg chg="modSp mod">
        <pc:chgData name="Christopher Corbin" userId="5d8a6f8c-4d5e-4e7a-a51a-5e6eeb53c9d9" providerId="ADAL" clId="{AC6237E2-B0A7-4551-8816-C61526BF19ED}" dt="2025-10-11T20:35:59.566" v="673" actId="6549"/>
        <pc:sldMkLst>
          <pc:docMk/>
          <pc:sldMk cId="0" sldId="313"/>
        </pc:sldMkLst>
        <pc:spChg chg="mod">
          <ac:chgData name="Christopher Corbin" userId="5d8a6f8c-4d5e-4e7a-a51a-5e6eeb53c9d9" providerId="ADAL" clId="{AC6237E2-B0A7-4551-8816-C61526BF19ED}" dt="2025-10-11T20:35:24.018" v="645" actId="20577"/>
          <ac:spMkLst>
            <pc:docMk/>
            <pc:sldMk cId="0" sldId="313"/>
            <ac:spMk id="10" creationId="{00000000-0000-0000-0000-000000000000}"/>
          </ac:spMkLst>
        </pc:spChg>
        <pc:spChg chg="mod">
          <ac:chgData name="Christopher Corbin" userId="5d8a6f8c-4d5e-4e7a-a51a-5e6eeb53c9d9" providerId="ADAL" clId="{AC6237E2-B0A7-4551-8816-C61526BF19ED}" dt="2025-10-11T20:35:50.019" v="672" actId="6549"/>
          <ac:spMkLst>
            <pc:docMk/>
            <pc:sldMk cId="0" sldId="313"/>
            <ac:spMk id="11" creationId="{00000000-0000-0000-0000-000000000000}"/>
          </ac:spMkLst>
        </pc:spChg>
        <pc:spChg chg="mod">
          <ac:chgData name="Christopher Corbin" userId="5d8a6f8c-4d5e-4e7a-a51a-5e6eeb53c9d9" providerId="ADAL" clId="{AC6237E2-B0A7-4551-8816-C61526BF19ED}" dt="2025-10-11T20:35:59.566" v="673" actId="6549"/>
          <ac:spMkLst>
            <pc:docMk/>
            <pc:sldMk cId="0" sldId="313"/>
            <ac:spMk id="12" creationId="{00000000-0000-0000-0000-000000000000}"/>
          </ac:spMkLst>
        </pc:spChg>
      </pc:sldChg>
      <pc:sldChg chg="modSp mod">
        <pc:chgData name="Christopher Corbin" userId="5d8a6f8c-4d5e-4e7a-a51a-5e6eeb53c9d9" providerId="ADAL" clId="{AC6237E2-B0A7-4551-8816-C61526BF19ED}" dt="2025-10-11T20:37:42.506" v="727" actId="20577"/>
        <pc:sldMkLst>
          <pc:docMk/>
          <pc:sldMk cId="0" sldId="314"/>
        </pc:sldMkLst>
        <pc:spChg chg="mod">
          <ac:chgData name="Christopher Corbin" userId="5d8a6f8c-4d5e-4e7a-a51a-5e6eeb53c9d9" providerId="ADAL" clId="{AC6237E2-B0A7-4551-8816-C61526BF19ED}" dt="2025-10-11T20:37:00.017" v="708" actId="20577"/>
          <ac:spMkLst>
            <pc:docMk/>
            <pc:sldMk cId="0" sldId="314"/>
            <ac:spMk id="6" creationId="{433EA7E3-D091-D890-AC12-E3A60DA17FFC}"/>
          </ac:spMkLst>
        </pc:spChg>
        <pc:spChg chg="mod">
          <ac:chgData name="Christopher Corbin" userId="5d8a6f8c-4d5e-4e7a-a51a-5e6eeb53c9d9" providerId="ADAL" clId="{AC6237E2-B0A7-4551-8816-C61526BF19ED}" dt="2025-10-11T20:36:22.108" v="674" actId="6549"/>
          <ac:spMkLst>
            <pc:docMk/>
            <pc:sldMk cId="0" sldId="314"/>
            <ac:spMk id="15" creationId="{00000000-0000-0000-0000-000000000000}"/>
          </ac:spMkLst>
        </pc:spChg>
        <pc:spChg chg="mod">
          <ac:chgData name="Christopher Corbin" userId="5d8a6f8c-4d5e-4e7a-a51a-5e6eeb53c9d9" providerId="ADAL" clId="{AC6237E2-B0A7-4551-8816-C61526BF19ED}" dt="2025-10-11T20:36:30.481" v="675" actId="113"/>
          <ac:spMkLst>
            <pc:docMk/>
            <pc:sldMk cId="0" sldId="314"/>
            <ac:spMk id="16" creationId="{00000000-0000-0000-0000-000000000000}"/>
          </ac:spMkLst>
        </pc:spChg>
        <pc:spChg chg="mod">
          <ac:chgData name="Christopher Corbin" userId="5d8a6f8c-4d5e-4e7a-a51a-5e6eeb53c9d9" providerId="ADAL" clId="{AC6237E2-B0A7-4551-8816-C61526BF19ED}" dt="2025-10-11T20:37:42.506" v="727" actId="20577"/>
          <ac:spMkLst>
            <pc:docMk/>
            <pc:sldMk cId="0" sldId="314"/>
            <ac:spMk id="20" creationId="{313CE4B2-386F-D02F-8C18-D03ADDD4CD41}"/>
          </ac:spMkLst>
        </pc:spChg>
      </pc:sldChg>
      <pc:sldChg chg="modSp mod">
        <pc:chgData name="Christopher Corbin" userId="5d8a6f8c-4d5e-4e7a-a51a-5e6eeb53c9d9" providerId="ADAL" clId="{AC6237E2-B0A7-4551-8816-C61526BF19ED}" dt="2025-10-11T20:39:27.880" v="857" actId="20577"/>
        <pc:sldMkLst>
          <pc:docMk/>
          <pc:sldMk cId="0" sldId="315"/>
        </pc:sldMkLst>
        <pc:spChg chg="mod">
          <ac:chgData name="Christopher Corbin" userId="5d8a6f8c-4d5e-4e7a-a51a-5e6eeb53c9d9" providerId="ADAL" clId="{AC6237E2-B0A7-4551-8816-C61526BF19ED}" dt="2025-10-11T20:38:56.354" v="845" actId="14100"/>
          <ac:spMkLst>
            <pc:docMk/>
            <pc:sldMk cId="0" sldId="315"/>
            <ac:spMk id="2" creationId="{00000000-0000-0000-0000-000000000000}"/>
          </ac:spMkLst>
        </pc:spChg>
        <pc:spChg chg="mod">
          <ac:chgData name="Christopher Corbin" userId="5d8a6f8c-4d5e-4e7a-a51a-5e6eeb53c9d9" providerId="ADAL" clId="{AC6237E2-B0A7-4551-8816-C61526BF19ED}" dt="2025-10-11T20:39:27.880" v="857" actId="20577"/>
          <ac:spMkLst>
            <pc:docMk/>
            <pc:sldMk cId="0" sldId="315"/>
            <ac:spMk id="3" creationId="{00000000-0000-0000-0000-000000000000}"/>
          </ac:spMkLst>
        </pc:spChg>
      </pc:sldChg>
      <pc:sldChg chg="modSp mod">
        <pc:chgData name="Christopher Corbin" userId="5d8a6f8c-4d5e-4e7a-a51a-5e6eeb53c9d9" providerId="ADAL" clId="{AC6237E2-B0A7-4551-8816-C61526BF19ED}" dt="2025-10-11T21:02:52.127" v="1330" actId="113"/>
        <pc:sldMkLst>
          <pc:docMk/>
          <pc:sldMk cId="0" sldId="316"/>
        </pc:sldMkLst>
        <pc:spChg chg="mod">
          <ac:chgData name="Christopher Corbin" userId="5d8a6f8c-4d5e-4e7a-a51a-5e6eeb53c9d9" providerId="ADAL" clId="{AC6237E2-B0A7-4551-8816-C61526BF19ED}" dt="2025-10-11T21:02:52.127" v="1330" actId="113"/>
          <ac:spMkLst>
            <pc:docMk/>
            <pc:sldMk cId="0" sldId="316"/>
            <ac:spMk id="2" creationId="{00000000-0000-0000-0000-000000000000}"/>
          </ac:spMkLst>
        </pc:spChg>
        <pc:spChg chg="mod">
          <ac:chgData name="Christopher Corbin" userId="5d8a6f8c-4d5e-4e7a-a51a-5e6eeb53c9d9" providerId="ADAL" clId="{AC6237E2-B0A7-4551-8816-C61526BF19ED}" dt="2025-10-11T20:41:30.308" v="944" actId="27636"/>
          <ac:spMkLst>
            <pc:docMk/>
            <pc:sldMk cId="0" sldId="316"/>
            <ac:spMk id="3" creationId="{00000000-0000-0000-0000-000000000000}"/>
          </ac:spMkLst>
        </pc:spChg>
      </pc:sldChg>
      <pc:sldChg chg="modSp mod">
        <pc:chgData name="Christopher Corbin" userId="5d8a6f8c-4d5e-4e7a-a51a-5e6eeb53c9d9" providerId="ADAL" clId="{AC6237E2-B0A7-4551-8816-C61526BF19ED}" dt="2025-10-11T20:42:39.017" v="984" actId="1076"/>
        <pc:sldMkLst>
          <pc:docMk/>
          <pc:sldMk cId="0" sldId="317"/>
        </pc:sldMkLst>
        <pc:spChg chg="mod">
          <ac:chgData name="Christopher Corbin" userId="5d8a6f8c-4d5e-4e7a-a51a-5e6eeb53c9d9" providerId="ADAL" clId="{AC6237E2-B0A7-4551-8816-C61526BF19ED}" dt="2025-10-11T20:41:49.327" v="972" actId="6549"/>
          <ac:spMkLst>
            <pc:docMk/>
            <pc:sldMk cId="0" sldId="317"/>
            <ac:spMk id="2" creationId="{00000000-0000-0000-0000-000000000000}"/>
          </ac:spMkLst>
        </pc:spChg>
        <pc:spChg chg="mod">
          <ac:chgData name="Christopher Corbin" userId="5d8a6f8c-4d5e-4e7a-a51a-5e6eeb53c9d9" providerId="ADAL" clId="{AC6237E2-B0A7-4551-8816-C61526BF19ED}" dt="2025-10-11T20:42:39.017" v="984" actId="1076"/>
          <ac:spMkLst>
            <pc:docMk/>
            <pc:sldMk cId="0" sldId="317"/>
            <ac:spMk id="3" creationId="{00000000-0000-0000-0000-000000000000}"/>
          </ac:spMkLst>
        </pc:spChg>
      </pc:sldChg>
      <pc:sldChg chg="modSp mod">
        <pc:chgData name="Christopher Corbin" userId="5d8a6f8c-4d5e-4e7a-a51a-5e6eeb53c9d9" providerId="ADAL" clId="{AC6237E2-B0A7-4551-8816-C61526BF19ED}" dt="2025-10-11T20:59:47.495" v="1322" actId="14100"/>
        <pc:sldMkLst>
          <pc:docMk/>
          <pc:sldMk cId="3613480445" sldId="318"/>
        </pc:sldMkLst>
        <pc:spChg chg="mod">
          <ac:chgData name="Christopher Corbin" userId="5d8a6f8c-4d5e-4e7a-a51a-5e6eeb53c9d9" providerId="ADAL" clId="{AC6237E2-B0A7-4551-8816-C61526BF19ED}" dt="2025-10-11T20:59:47.495" v="1322" actId="14100"/>
          <ac:spMkLst>
            <pc:docMk/>
            <pc:sldMk cId="3613480445" sldId="318"/>
            <ac:spMk id="2" creationId="{4FC24C30-26A5-F7BC-4195-0F6AA476AF88}"/>
          </ac:spMkLst>
        </pc:spChg>
        <pc:spChg chg="mod">
          <ac:chgData name="Christopher Corbin" userId="5d8a6f8c-4d5e-4e7a-a51a-5e6eeb53c9d9" providerId="ADAL" clId="{AC6237E2-B0A7-4551-8816-C61526BF19ED}" dt="2025-10-11T20:45:42.304" v="1067" actId="20577"/>
          <ac:spMkLst>
            <pc:docMk/>
            <pc:sldMk cId="3613480445" sldId="318"/>
            <ac:spMk id="3" creationId="{32FF5807-0708-9020-F0C7-865F764F659A}"/>
          </ac:spMkLst>
        </pc:spChg>
      </pc:sldChg>
      <pc:sldChg chg="addSp modSp mod">
        <pc:chgData name="Christopher Corbin" userId="5d8a6f8c-4d5e-4e7a-a51a-5e6eeb53c9d9" providerId="ADAL" clId="{AC6237E2-B0A7-4551-8816-C61526BF19ED}" dt="2025-10-11T20:55:01.701" v="1259" actId="27636"/>
        <pc:sldMkLst>
          <pc:docMk/>
          <pc:sldMk cId="0" sldId="319"/>
        </pc:sldMkLst>
        <pc:spChg chg="mod">
          <ac:chgData name="Christopher Corbin" userId="5d8a6f8c-4d5e-4e7a-a51a-5e6eeb53c9d9" providerId="ADAL" clId="{AC6237E2-B0A7-4551-8816-C61526BF19ED}" dt="2025-10-11T19:13:50.510" v="55" actId="113"/>
          <ac:spMkLst>
            <pc:docMk/>
            <pc:sldMk cId="0" sldId="319"/>
            <ac:spMk id="2" creationId="{00000000-0000-0000-0000-000000000000}"/>
          </ac:spMkLst>
        </pc:spChg>
        <pc:spChg chg="add mod">
          <ac:chgData name="Christopher Corbin" userId="5d8a6f8c-4d5e-4e7a-a51a-5e6eeb53c9d9" providerId="ADAL" clId="{AC6237E2-B0A7-4551-8816-C61526BF19ED}" dt="2025-10-11T20:54:26.957" v="1251" actId="1076"/>
          <ac:spMkLst>
            <pc:docMk/>
            <pc:sldMk cId="0" sldId="319"/>
            <ac:spMk id="3" creationId="{604FB948-CBAE-3801-245F-58221AF99371}"/>
          </ac:spMkLst>
        </pc:spChg>
        <pc:spChg chg="add mod">
          <ac:chgData name="Christopher Corbin" userId="5d8a6f8c-4d5e-4e7a-a51a-5e6eeb53c9d9" providerId="ADAL" clId="{AC6237E2-B0A7-4551-8816-C61526BF19ED}" dt="2025-10-11T20:55:01.701" v="1259" actId="27636"/>
          <ac:spMkLst>
            <pc:docMk/>
            <pc:sldMk cId="0" sldId="319"/>
            <ac:spMk id="4" creationId="{E1E57192-BD86-5C37-9700-38762505713F}"/>
          </ac:spMkLst>
        </pc:spChg>
      </pc:sldChg>
      <pc:sldChg chg="addSp delSp modSp mod setBg">
        <pc:chgData name="Christopher Corbin" userId="5d8a6f8c-4d5e-4e7a-a51a-5e6eeb53c9d9" providerId="ADAL" clId="{AC6237E2-B0A7-4551-8816-C61526BF19ED}" dt="2025-10-11T19:09:11.952" v="5" actId="26606"/>
        <pc:sldMkLst>
          <pc:docMk/>
          <pc:sldMk cId="1047144027" sldId="322"/>
        </pc:sldMkLst>
        <pc:spChg chg="del">
          <ac:chgData name="Christopher Corbin" userId="5d8a6f8c-4d5e-4e7a-a51a-5e6eeb53c9d9" providerId="ADAL" clId="{AC6237E2-B0A7-4551-8816-C61526BF19ED}" dt="2025-10-11T19:08:47.913" v="1" actId="478"/>
          <ac:spMkLst>
            <pc:docMk/>
            <pc:sldMk cId="1047144027" sldId="322"/>
            <ac:spMk id="2" creationId="{D5BAA5F9-71C9-3A4C-02D4-031D8CDEFFD3}"/>
          </ac:spMkLst>
        </pc:spChg>
        <pc:spChg chg="del">
          <ac:chgData name="Christopher Corbin" userId="5d8a6f8c-4d5e-4e7a-a51a-5e6eeb53c9d9" providerId="ADAL" clId="{AC6237E2-B0A7-4551-8816-C61526BF19ED}" dt="2025-10-11T19:08:54.363" v="3" actId="478"/>
          <ac:spMkLst>
            <pc:docMk/>
            <pc:sldMk cId="1047144027" sldId="322"/>
            <ac:spMk id="3" creationId="{80B94C8D-871C-DB8F-CFBE-1311ABD3A035}"/>
          </ac:spMkLst>
        </pc:spChg>
        <pc:spChg chg="add del mod">
          <ac:chgData name="Christopher Corbin" userId="5d8a6f8c-4d5e-4e7a-a51a-5e6eeb53c9d9" providerId="ADAL" clId="{AC6237E2-B0A7-4551-8816-C61526BF19ED}" dt="2025-10-11T19:08:52.404" v="2" actId="478"/>
          <ac:spMkLst>
            <pc:docMk/>
            <pc:sldMk cId="1047144027" sldId="322"/>
            <ac:spMk id="6" creationId="{24CDC12F-C1E6-0E74-C015-13D6C4E17C7E}"/>
          </ac:spMkLst>
        </pc:spChg>
        <pc:spChg chg="add">
          <ac:chgData name="Christopher Corbin" userId="5d8a6f8c-4d5e-4e7a-a51a-5e6eeb53c9d9" providerId="ADAL" clId="{AC6237E2-B0A7-4551-8816-C61526BF19ED}" dt="2025-10-11T19:09:11.952" v="5" actId="26606"/>
          <ac:spMkLst>
            <pc:docMk/>
            <pc:sldMk cId="1047144027" sldId="322"/>
            <ac:spMk id="12" creationId="{F3060C83-F051-4F0E-ABAD-AA0DFC48B218}"/>
          </ac:spMkLst>
        </pc:spChg>
        <pc:spChg chg="add">
          <ac:chgData name="Christopher Corbin" userId="5d8a6f8c-4d5e-4e7a-a51a-5e6eeb53c9d9" providerId="ADAL" clId="{AC6237E2-B0A7-4551-8816-C61526BF19ED}" dt="2025-10-11T19:09:11.952" v="5" actId="26606"/>
          <ac:spMkLst>
            <pc:docMk/>
            <pc:sldMk cId="1047144027" sldId="322"/>
            <ac:spMk id="14" creationId="{83C98ABE-055B-441F-B07E-44F97F083C39}"/>
          </ac:spMkLst>
        </pc:spChg>
        <pc:spChg chg="add">
          <ac:chgData name="Christopher Corbin" userId="5d8a6f8c-4d5e-4e7a-a51a-5e6eeb53c9d9" providerId="ADAL" clId="{AC6237E2-B0A7-4551-8816-C61526BF19ED}" dt="2025-10-11T19:09:11.952" v="5" actId="26606"/>
          <ac:spMkLst>
            <pc:docMk/>
            <pc:sldMk cId="1047144027" sldId="322"/>
            <ac:spMk id="16" creationId="{29FDB030-9B49-4CED-8CCD-4D99382388AC}"/>
          </ac:spMkLst>
        </pc:spChg>
        <pc:spChg chg="add">
          <ac:chgData name="Christopher Corbin" userId="5d8a6f8c-4d5e-4e7a-a51a-5e6eeb53c9d9" providerId="ADAL" clId="{AC6237E2-B0A7-4551-8816-C61526BF19ED}" dt="2025-10-11T19:09:11.952" v="5" actId="26606"/>
          <ac:spMkLst>
            <pc:docMk/>
            <pc:sldMk cId="1047144027" sldId="322"/>
            <ac:spMk id="18" creationId="{3783CA14-24A1-485C-8B30-D6A5D87987AD}"/>
          </ac:spMkLst>
        </pc:spChg>
        <pc:spChg chg="add">
          <ac:chgData name="Christopher Corbin" userId="5d8a6f8c-4d5e-4e7a-a51a-5e6eeb53c9d9" providerId="ADAL" clId="{AC6237E2-B0A7-4551-8816-C61526BF19ED}" dt="2025-10-11T19:09:11.952" v="5" actId="26606"/>
          <ac:spMkLst>
            <pc:docMk/>
            <pc:sldMk cId="1047144027" sldId="322"/>
            <ac:spMk id="20" creationId="{9A97C86A-04D6-40F7-AE84-31AB43E6A846}"/>
          </ac:spMkLst>
        </pc:spChg>
        <pc:spChg chg="add">
          <ac:chgData name="Christopher Corbin" userId="5d8a6f8c-4d5e-4e7a-a51a-5e6eeb53c9d9" providerId="ADAL" clId="{AC6237E2-B0A7-4551-8816-C61526BF19ED}" dt="2025-10-11T19:09:11.952" v="5" actId="26606"/>
          <ac:spMkLst>
            <pc:docMk/>
            <pc:sldMk cId="1047144027" sldId="322"/>
            <ac:spMk id="22" creationId="{FF9F2414-84E8-453E-B1F3-389FDE8192D9}"/>
          </ac:spMkLst>
        </pc:spChg>
        <pc:spChg chg="add">
          <ac:chgData name="Christopher Corbin" userId="5d8a6f8c-4d5e-4e7a-a51a-5e6eeb53c9d9" providerId="ADAL" clId="{AC6237E2-B0A7-4551-8816-C61526BF19ED}" dt="2025-10-11T19:09:11.952" v="5" actId="26606"/>
          <ac:spMkLst>
            <pc:docMk/>
            <pc:sldMk cId="1047144027" sldId="322"/>
            <ac:spMk id="24" creationId="{3ECA69A1-7536-43AC-85EF-C7106179F5ED}"/>
          </ac:spMkLst>
        </pc:spChg>
        <pc:picChg chg="add mod">
          <ac:chgData name="Christopher Corbin" userId="5d8a6f8c-4d5e-4e7a-a51a-5e6eeb53c9d9" providerId="ADAL" clId="{AC6237E2-B0A7-4551-8816-C61526BF19ED}" dt="2025-10-11T19:08:02.699" v="0"/>
          <ac:picMkLst>
            <pc:docMk/>
            <pc:sldMk cId="1047144027" sldId="322"/>
            <ac:picMk id="4" creationId="{94F0E67E-00A9-BAD6-37FF-46ECF427D33C}"/>
          </ac:picMkLst>
        </pc:picChg>
        <pc:picChg chg="add mod">
          <ac:chgData name="Christopher Corbin" userId="5d8a6f8c-4d5e-4e7a-a51a-5e6eeb53c9d9" providerId="ADAL" clId="{AC6237E2-B0A7-4551-8816-C61526BF19ED}" dt="2025-10-11T19:09:11.952" v="5" actId="26606"/>
          <ac:picMkLst>
            <pc:docMk/>
            <pc:sldMk cId="1047144027" sldId="322"/>
            <ac:picMk id="7" creationId="{F8ADE37B-D611-A747-8D0D-296ABE65D7E8}"/>
          </ac:picMkLst>
        </pc:picChg>
      </pc:sldChg>
      <pc:sldChg chg="modSp mod">
        <pc:chgData name="Christopher Corbin" userId="5d8a6f8c-4d5e-4e7a-a51a-5e6eeb53c9d9" providerId="ADAL" clId="{AC6237E2-B0A7-4551-8816-C61526BF19ED}" dt="2025-10-11T21:01:55.625" v="1324" actId="113"/>
        <pc:sldMkLst>
          <pc:docMk/>
          <pc:sldMk cId="2272949321" sldId="323"/>
        </pc:sldMkLst>
        <pc:spChg chg="mod">
          <ac:chgData name="Christopher Corbin" userId="5d8a6f8c-4d5e-4e7a-a51a-5e6eeb53c9d9" providerId="ADAL" clId="{AC6237E2-B0A7-4551-8816-C61526BF19ED}" dt="2025-10-11T21:01:55.625" v="1324" actId="113"/>
          <ac:spMkLst>
            <pc:docMk/>
            <pc:sldMk cId="2272949321" sldId="323"/>
            <ac:spMk id="3" creationId="{E70190B2-0AA6-EB8B-1351-5201ED3A6D16}"/>
          </ac:spMkLst>
        </pc:spChg>
      </pc:sldChg>
      <pc:sldChg chg="modSp mod">
        <pc:chgData name="Christopher Corbin" userId="5d8a6f8c-4d5e-4e7a-a51a-5e6eeb53c9d9" providerId="ADAL" clId="{AC6237E2-B0A7-4551-8816-C61526BF19ED}" dt="2025-10-11T20:47:18.184" v="1185" actId="20577"/>
        <pc:sldMkLst>
          <pc:docMk/>
          <pc:sldMk cId="4242003441" sldId="324"/>
        </pc:sldMkLst>
        <pc:spChg chg="mod">
          <ac:chgData name="Christopher Corbin" userId="5d8a6f8c-4d5e-4e7a-a51a-5e6eeb53c9d9" providerId="ADAL" clId="{AC6237E2-B0A7-4551-8816-C61526BF19ED}" dt="2025-10-11T20:47:18.184" v="1185" actId="20577"/>
          <ac:spMkLst>
            <pc:docMk/>
            <pc:sldMk cId="4242003441" sldId="324"/>
            <ac:spMk id="3" creationId="{96FE034F-EC56-EA68-B843-314AE484B4BF}"/>
          </ac:spMkLst>
        </pc:spChg>
      </pc:sldChg>
      <pc:sldChg chg="modSp mod">
        <pc:chgData name="Christopher Corbin" userId="5d8a6f8c-4d5e-4e7a-a51a-5e6eeb53c9d9" providerId="ADAL" clId="{AC6237E2-B0A7-4551-8816-C61526BF19ED}" dt="2025-10-11T21:02:26.360" v="1329" actId="20577"/>
        <pc:sldMkLst>
          <pc:docMk/>
          <pc:sldMk cId="1619908175" sldId="325"/>
        </pc:sldMkLst>
        <pc:spChg chg="mod">
          <ac:chgData name="Christopher Corbin" userId="5d8a6f8c-4d5e-4e7a-a51a-5e6eeb53c9d9" providerId="ADAL" clId="{AC6237E2-B0A7-4551-8816-C61526BF19ED}" dt="2025-10-11T21:02:26.360" v="1329" actId="20577"/>
          <ac:spMkLst>
            <pc:docMk/>
            <pc:sldMk cId="1619908175" sldId="325"/>
            <ac:spMk id="3" creationId="{77EBA122-230D-6E5E-D159-CCDE411AECA1}"/>
          </ac:spMkLst>
        </pc:spChg>
      </pc:sldChg>
      <pc:sldChg chg="modSp mod">
        <pc:chgData name="Christopher Corbin" userId="5d8a6f8c-4d5e-4e7a-a51a-5e6eeb53c9d9" providerId="ADAL" clId="{AC6237E2-B0A7-4551-8816-C61526BF19ED}" dt="2025-10-11T20:44:23.673" v="1018" actId="20577"/>
        <pc:sldMkLst>
          <pc:docMk/>
          <pc:sldMk cId="1810631474" sldId="327"/>
        </pc:sldMkLst>
        <pc:spChg chg="mod">
          <ac:chgData name="Christopher Corbin" userId="5d8a6f8c-4d5e-4e7a-a51a-5e6eeb53c9d9" providerId="ADAL" clId="{AC6237E2-B0A7-4551-8816-C61526BF19ED}" dt="2025-10-11T20:43:59.805" v="1011" actId="20577"/>
          <ac:spMkLst>
            <pc:docMk/>
            <pc:sldMk cId="1810631474" sldId="327"/>
            <ac:spMk id="2" creationId="{21BA82F5-659C-A0DF-7BE0-E21B566FA461}"/>
          </ac:spMkLst>
        </pc:spChg>
        <pc:spChg chg="mod">
          <ac:chgData name="Christopher Corbin" userId="5d8a6f8c-4d5e-4e7a-a51a-5e6eeb53c9d9" providerId="ADAL" clId="{AC6237E2-B0A7-4551-8816-C61526BF19ED}" dt="2025-10-11T20:44:23.673" v="1018" actId="20577"/>
          <ac:spMkLst>
            <pc:docMk/>
            <pc:sldMk cId="1810631474" sldId="327"/>
            <ac:spMk id="3" creationId="{BD9880B9-B212-3626-A742-7D94F0EBCF92}"/>
          </ac:spMkLst>
        </pc:spChg>
      </pc:sldChg>
      <pc:sldChg chg="modSp mod">
        <pc:chgData name="Christopher Corbin" userId="5d8a6f8c-4d5e-4e7a-a51a-5e6eeb53c9d9" providerId="ADAL" clId="{AC6237E2-B0A7-4551-8816-C61526BF19ED}" dt="2025-10-11T20:43:18.561" v="1001" actId="20577"/>
        <pc:sldMkLst>
          <pc:docMk/>
          <pc:sldMk cId="3648103750" sldId="589"/>
        </pc:sldMkLst>
        <pc:spChg chg="mod">
          <ac:chgData name="Christopher Corbin" userId="5d8a6f8c-4d5e-4e7a-a51a-5e6eeb53c9d9" providerId="ADAL" clId="{AC6237E2-B0A7-4551-8816-C61526BF19ED}" dt="2025-10-11T20:43:08.126" v="997" actId="20577"/>
          <ac:spMkLst>
            <pc:docMk/>
            <pc:sldMk cId="3648103750" sldId="589"/>
            <ac:spMk id="14" creationId="{8DD47FFE-FA73-47F5-A300-08947F6A6EF4}"/>
          </ac:spMkLst>
        </pc:spChg>
        <pc:spChg chg="mod">
          <ac:chgData name="Christopher Corbin" userId="5d8a6f8c-4d5e-4e7a-a51a-5e6eeb53c9d9" providerId="ADAL" clId="{AC6237E2-B0A7-4551-8816-C61526BF19ED}" dt="2025-10-11T20:43:18.561" v="1001" actId="20577"/>
          <ac:spMkLst>
            <pc:docMk/>
            <pc:sldMk cId="3648103750" sldId="589"/>
            <ac:spMk id="16" creationId="{AA715166-7109-46EE-9F8B-2E64874C6201}"/>
          </ac:spMkLst>
        </pc:spChg>
      </pc:sldChg>
    </pc:docChg>
  </pc:docChgLst>
  <pc:docChgLst>
    <pc:chgData name="Christopher Corbin" userId="S::christopher.corbin@un.org::5d8a6f8c-4d5e-4e7a-a51a-5e6eeb53c9d9" providerId="AD" clId="Web-{CADB14FD-2AA5-433A-5D34-AEFE94B17987}"/>
    <pc:docChg chg="addSld delSld modSld">
      <pc:chgData name="Christopher Corbin" userId="S::christopher.corbin@un.org::5d8a6f8c-4d5e-4e7a-a51a-5e6eeb53c9d9" providerId="AD" clId="Web-{CADB14FD-2AA5-433A-5D34-AEFE94B17987}" dt="2025-10-11T22:03:42.903" v="16"/>
      <pc:docMkLst>
        <pc:docMk/>
      </pc:docMkLst>
      <pc:sldChg chg="addSp delSp modSp add">
        <pc:chgData name="Christopher Corbin" userId="S::christopher.corbin@un.org::5d8a6f8c-4d5e-4e7a-a51a-5e6eeb53c9d9" providerId="AD" clId="Web-{CADB14FD-2AA5-433A-5D34-AEFE94B17987}" dt="2025-10-11T22:03:42.903" v="16"/>
        <pc:sldMkLst>
          <pc:docMk/>
          <pc:sldMk cId="2199652467" sldId="283"/>
        </pc:sldMkLst>
        <pc:spChg chg="add del mod">
          <ac:chgData name="Christopher Corbin" userId="S::christopher.corbin@un.org::5d8a6f8c-4d5e-4e7a-a51a-5e6eeb53c9d9" providerId="AD" clId="Web-{CADB14FD-2AA5-433A-5D34-AEFE94B17987}" dt="2025-10-11T22:03:37.888" v="15"/>
          <ac:spMkLst>
            <pc:docMk/>
            <pc:sldMk cId="2199652467" sldId="283"/>
            <ac:spMk id="6" creationId="{C3BBA73B-B81E-F9CD-32AC-8D0B3925679E}"/>
          </ac:spMkLst>
        </pc:spChg>
        <pc:spChg chg="add">
          <ac:chgData name="Christopher Corbin" userId="S::christopher.corbin@un.org::5d8a6f8c-4d5e-4e7a-a51a-5e6eeb53c9d9" providerId="AD" clId="Web-{CADB14FD-2AA5-433A-5D34-AEFE94B17987}" dt="2025-10-11T22:03:42.903" v="16"/>
          <ac:spMkLst>
            <pc:docMk/>
            <pc:sldMk cId="2199652467" sldId="283"/>
            <ac:spMk id="7" creationId="{C3BBA73B-B81E-F9CD-32AC-8D0B3925679E}"/>
          </ac:spMkLst>
        </pc:spChg>
      </pc:sldChg>
      <pc:sldChg chg="del">
        <pc:chgData name="Christopher Corbin" userId="S::christopher.corbin@un.org::5d8a6f8c-4d5e-4e7a-a51a-5e6eeb53c9d9" providerId="AD" clId="Web-{CADB14FD-2AA5-433A-5D34-AEFE94B17987}" dt="2025-10-11T22:00:00.123" v="13"/>
        <pc:sldMkLst>
          <pc:docMk/>
          <pc:sldMk cId="2272949321" sldId="323"/>
        </pc:sldMkLst>
      </pc:sldChg>
      <pc:sldMasterChg chg="addSldLayout">
        <pc:chgData name="Christopher Corbin" userId="S::christopher.corbin@un.org::5d8a6f8c-4d5e-4e7a-a51a-5e6eeb53c9d9" providerId="AD" clId="Web-{CADB14FD-2AA5-433A-5D34-AEFE94B17987}" dt="2025-10-11T21:58:35.350" v="0"/>
        <pc:sldMasterMkLst>
          <pc:docMk/>
          <pc:sldMasterMk cId="3001494820" sldId="2147483648"/>
        </pc:sldMasterMkLst>
        <pc:sldLayoutChg chg="add replId">
          <pc:chgData name="Christopher Corbin" userId="S::christopher.corbin@un.org::5d8a6f8c-4d5e-4e7a-a51a-5e6eeb53c9d9" providerId="AD" clId="Web-{CADB14FD-2AA5-433A-5D34-AEFE94B17987}" dt="2025-10-11T21:58:35.350" v="0"/>
          <pc:sldLayoutMkLst>
            <pc:docMk/>
            <pc:sldMasterMk cId="3001494820" sldId="2147483648"/>
            <pc:sldLayoutMk cId="4073619695" sldId="2147483685"/>
          </pc:sldLayoutMkLst>
        </pc:sldLayoutChg>
      </pc:sldMasterChg>
    </pc:docChg>
  </pc:docChgLst>
  <pc:docChgLst>
    <pc:chgData name="Laverne Walker" userId="S::laverne.walker@un.org::d5031133-77de-4c48-bdfe-f61d33eb3bed" providerId="AD" clId="Web-{54C64CDE-99D9-F25F-1D10-3871BD98D88F}"/>
    <pc:docChg chg="modSld">
      <pc:chgData name="Laverne Walker" userId="S::laverne.walker@un.org::d5031133-77de-4c48-bdfe-f61d33eb3bed" providerId="AD" clId="Web-{54C64CDE-99D9-F25F-1D10-3871BD98D88F}" dt="2025-10-07T23:51:24.359" v="2"/>
      <pc:docMkLst>
        <pc:docMk/>
      </pc:docMkLst>
      <pc:sldChg chg="modSp">
        <pc:chgData name="Laverne Walker" userId="S::laverne.walker@un.org::d5031133-77de-4c48-bdfe-f61d33eb3bed" providerId="AD" clId="Web-{54C64CDE-99D9-F25F-1D10-3871BD98D88F}" dt="2025-10-07T23:51:24.359" v="2"/>
        <pc:sldMkLst>
          <pc:docMk/>
          <pc:sldMk cId="3674396355" sldId="295"/>
        </pc:sldMkLst>
        <pc:graphicFrameChg chg="mod modGraphic">
          <ac:chgData name="Laverne Walker" userId="S::laverne.walker@un.org::d5031133-77de-4c48-bdfe-f61d33eb3bed" providerId="AD" clId="Web-{54C64CDE-99D9-F25F-1D10-3871BD98D88F}" dt="2025-10-07T23:51:24.359" v="2"/>
          <ac:graphicFrameMkLst>
            <pc:docMk/>
            <pc:sldMk cId="3674396355" sldId="295"/>
            <ac:graphicFrameMk id="4" creationId="{B69D313D-A58D-0DF4-4B08-221CFEA22F2B}"/>
          </ac:graphicFrameMkLst>
        </pc:graphicFrameChg>
      </pc:sldChg>
    </pc:docChg>
  </pc:docChgLst>
  <pc:docChgLst>
    <pc:chgData clId="Web-{C13F9CB8-E25C-8AC9-C741-3CE86F23AF20}"/>
    <pc:docChg chg="modSld">
      <pc:chgData name="" userId="" providerId="" clId="Web-{C13F9CB8-E25C-8AC9-C741-3CE86F23AF20}" dt="2025-10-12T20:27:47.820" v="4" actId="20577"/>
      <pc:docMkLst>
        <pc:docMk/>
      </pc:docMkLst>
      <pc:sldChg chg="modSp">
        <pc:chgData name="" userId="" providerId="" clId="Web-{C13F9CB8-E25C-8AC9-C741-3CE86F23AF20}" dt="2025-10-12T20:27:47.820" v="4" actId="20577"/>
        <pc:sldMkLst>
          <pc:docMk/>
          <pc:sldMk cId="190560518" sldId="256"/>
        </pc:sldMkLst>
        <pc:spChg chg="mod">
          <ac:chgData name="" userId="" providerId="" clId="Web-{C13F9CB8-E25C-8AC9-C741-3CE86F23AF20}" dt="2025-10-12T20:27:47.820" v="4" actId="20577"/>
          <ac:spMkLst>
            <pc:docMk/>
            <pc:sldMk cId="190560518" sldId="256"/>
            <ac:spMk id="2" creationId="{7950681E-D667-E383-A239-2B1D61555830}"/>
          </ac:spMkLst>
        </pc:spChg>
      </pc:sldChg>
    </pc:docChg>
  </pc:docChgLst>
  <pc:docChgLst>
    <pc:chgData name="Laverne Walker" userId="S::laverne.walker@un.org::d5031133-77de-4c48-bdfe-f61d33eb3bed" providerId="AD" clId="Web-{66E95837-5CA7-8ADE-A057-B376E2F23F7B}"/>
    <pc:docChg chg="modSld">
      <pc:chgData name="Laverne Walker" userId="S::laverne.walker@un.org::d5031133-77de-4c48-bdfe-f61d33eb3bed" providerId="AD" clId="Web-{66E95837-5CA7-8ADE-A057-B376E2F23F7B}" dt="2025-10-11T17:46:39.664" v="13" actId="20577"/>
      <pc:docMkLst>
        <pc:docMk/>
      </pc:docMkLst>
      <pc:sldChg chg="modSp">
        <pc:chgData name="Laverne Walker" userId="S::laverne.walker@un.org::d5031133-77de-4c48-bdfe-f61d33eb3bed" providerId="AD" clId="Web-{66E95837-5CA7-8ADE-A057-B376E2F23F7B}" dt="2025-10-11T17:46:39.664" v="13" actId="20577"/>
        <pc:sldMkLst>
          <pc:docMk/>
          <pc:sldMk cId="2583623485" sldId="265"/>
        </pc:sldMkLst>
        <pc:spChg chg="mod">
          <ac:chgData name="Laverne Walker" userId="S::laverne.walker@un.org::d5031133-77de-4c48-bdfe-f61d33eb3bed" providerId="AD" clId="Web-{66E95837-5CA7-8ADE-A057-B376E2F23F7B}" dt="2025-10-11T17:46:39.664" v="13" actId="20577"/>
          <ac:spMkLst>
            <pc:docMk/>
            <pc:sldMk cId="2583623485" sldId="265"/>
            <ac:spMk id="3" creationId="{52CEA788-FB00-3A41-F9E4-D36471A6CEB0}"/>
          </ac:spMkLst>
        </pc:sp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A21CBF-1E7E-4129-9BD0-DA0BE8C3A9D8}"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166315CE-142C-4E61-8F70-57E51944AFDC}">
      <dgm:prSet/>
      <dgm:spPr/>
      <dgm:t>
        <a:bodyPr/>
        <a:lstStyle/>
        <a:p>
          <a:r>
            <a:rPr lang="en-GB" b="1"/>
            <a:t>Strategy in Action:</a:t>
          </a:r>
          <a:endParaRPr lang="en-US"/>
        </a:p>
      </dgm:t>
    </dgm:pt>
    <dgm:pt modelId="{42D09BFD-B986-4980-A537-6CD09F57ABF1}" type="parTrans" cxnId="{69E0D3E6-D78B-4AEE-A210-1ED57B9B7E89}">
      <dgm:prSet/>
      <dgm:spPr/>
      <dgm:t>
        <a:bodyPr/>
        <a:lstStyle/>
        <a:p>
          <a:endParaRPr lang="en-US"/>
        </a:p>
      </dgm:t>
    </dgm:pt>
    <dgm:pt modelId="{DEC55A9D-DC65-44B0-AB64-0DF2069A840D}" type="sibTrans" cxnId="{69E0D3E6-D78B-4AEE-A210-1ED57B9B7E89}">
      <dgm:prSet/>
      <dgm:spPr/>
      <dgm:t>
        <a:bodyPr/>
        <a:lstStyle/>
        <a:p>
          <a:endParaRPr lang="en-US"/>
        </a:p>
      </dgm:t>
    </dgm:pt>
    <dgm:pt modelId="{7A6B6C19-B4BB-44A4-A0D0-C81848FC0DDA}">
      <dgm:prSet/>
      <dgm:spPr/>
      <dgm:t>
        <a:bodyPr/>
        <a:lstStyle/>
        <a:p>
          <a:r>
            <a:rPr lang="en-GB"/>
            <a:t>Implemented a new Knowledge Management &amp; Communications Strategy as core advocacy tool.</a:t>
          </a:r>
          <a:endParaRPr lang="en-US"/>
        </a:p>
      </dgm:t>
    </dgm:pt>
    <dgm:pt modelId="{5264CEF4-3B01-4D7A-83CC-4C5F98C3C938}" type="parTrans" cxnId="{AD6328B8-F581-4DCC-A677-1D3B6DEE1FFB}">
      <dgm:prSet/>
      <dgm:spPr/>
      <dgm:t>
        <a:bodyPr/>
        <a:lstStyle/>
        <a:p>
          <a:endParaRPr lang="en-US"/>
        </a:p>
      </dgm:t>
    </dgm:pt>
    <dgm:pt modelId="{1921BB62-0243-41C4-A116-321807A809B9}" type="sibTrans" cxnId="{AD6328B8-F581-4DCC-A677-1D3B6DEE1FFB}">
      <dgm:prSet/>
      <dgm:spPr/>
      <dgm:t>
        <a:bodyPr/>
        <a:lstStyle/>
        <a:p>
          <a:endParaRPr lang="en-US"/>
        </a:p>
      </dgm:t>
    </dgm:pt>
    <dgm:pt modelId="{70E40348-5D48-4486-ADBA-5753443CC70B}">
      <dgm:prSet/>
      <dgm:spPr/>
      <dgm:t>
        <a:bodyPr/>
        <a:lstStyle/>
        <a:p>
          <a:r>
            <a:rPr lang="en-GB"/>
            <a:t>Maintained active social media presence across Instagram, Facebook, LinkedIn, and X, with increased engagement and visibility for our work in the region.</a:t>
          </a:r>
          <a:endParaRPr lang="en-US"/>
        </a:p>
      </dgm:t>
    </dgm:pt>
    <dgm:pt modelId="{E988BA91-8957-4227-B73A-45945469E71D}" type="parTrans" cxnId="{2F69AB4C-83F7-4E24-8813-AB7EF812E77E}">
      <dgm:prSet/>
      <dgm:spPr/>
      <dgm:t>
        <a:bodyPr/>
        <a:lstStyle/>
        <a:p>
          <a:endParaRPr lang="en-US"/>
        </a:p>
      </dgm:t>
    </dgm:pt>
    <dgm:pt modelId="{E484CD63-F0EB-4B14-89FF-47C6C6755BCD}" type="sibTrans" cxnId="{2F69AB4C-83F7-4E24-8813-AB7EF812E77E}">
      <dgm:prSet/>
      <dgm:spPr/>
      <dgm:t>
        <a:bodyPr/>
        <a:lstStyle/>
        <a:p>
          <a:endParaRPr lang="en-US"/>
        </a:p>
      </dgm:t>
    </dgm:pt>
    <dgm:pt modelId="{0E0F8DB2-9DCD-4888-B86A-0E8658C42D33}">
      <dgm:prSet/>
      <dgm:spPr/>
      <dgm:t>
        <a:bodyPr/>
        <a:lstStyle/>
        <a:p>
          <a:r>
            <a:rPr lang="en-GB"/>
            <a:t>Produced cross-platform content aligned with UNEP themes and regional priorities, improving recognition of the work of the Cartagena Convention and its Parties.</a:t>
          </a:r>
          <a:br>
            <a:rPr lang="en-GB"/>
          </a:br>
          <a:endParaRPr lang="en-US"/>
        </a:p>
      </dgm:t>
    </dgm:pt>
    <dgm:pt modelId="{7A7D4132-2F92-45F3-A524-1484F4C14A0F}" type="parTrans" cxnId="{755E55A0-B25F-4158-8C83-9FBE8DE54410}">
      <dgm:prSet/>
      <dgm:spPr/>
      <dgm:t>
        <a:bodyPr/>
        <a:lstStyle/>
        <a:p>
          <a:endParaRPr lang="en-US"/>
        </a:p>
      </dgm:t>
    </dgm:pt>
    <dgm:pt modelId="{B6E337E7-86A7-4D48-9B56-945E4A64DA74}" type="sibTrans" cxnId="{755E55A0-B25F-4158-8C83-9FBE8DE54410}">
      <dgm:prSet/>
      <dgm:spPr/>
      <dgm:t>
        <a:bodyPr/>
        <a:lstStyle/>
        <a:p>
          <a:endParaRPr lang="en-US"/>
        </a:p>
      </dgm:t>
    </dgm:pt>
    <dgm:pt modelId="{955F29ED-E61F-4B77-B6A0-904D344DE358}">
      <dgm:prSet/>
      <dgm:spPr/>
      <dgm:t>
        <a:bodyPr/>
        <a:lstStyle/>
        <a:p>
          <a:r>
            <a:rPr lang="en-GB" b="1"/>
            <a:t>Digital Growth &amp; Reach:</a:t>
          </a:r>
          <a:endParaRPr lang="en-US"/>
        </a:p>
      </dgm:t>
    </dgm:pt>
    <dgm:pt modelId="{EB6858C7-695E-4561-AB5B-F8A624081CF9}" type="parTrans" cxnId="{DE1C2664-FAB9-4BD7-9DAC-4BA540ECFD28}">
      <dgm:prSet/>
      <dgm:spPr/>
      <dgm:t>
        <a:bodyPr/>
        <a:lstStyle/>
        <a:p>
          <a:endParaRPr lang="en-US"/>
        </a:p>
      </dgm:t>
    </dgm:pt>
    <dgm:pt modelId="{E062EF6A-6856-4585-89DE-94A145FAB7A3}" type="sibTrans" cxnId="{DE1C2664-FAB9-4BD7-9DAC-4BA540ECFD28}">
      <dgm:prSet/>
      <dgm:spPr/>
      <dgm:t>
        <a:bodyPr/>
        <a:lstStyle/>
        <a:p>
          <a:endParaRPr lang="en-US"/>
        </a:p>
      </dgm:t>
    </dgm:pt>
    <dgm:pt modelId="{C27683C9-4ECA-4B20-8491-D9ED9756DE6D}">
      <dgm:prSet/>
      <dgm:spPr/>
      <dgm:t>
        <a:bodyPr/>
        <a:lstStyle/>
        <a:p>
          <a:r>
            <a:rPr lang="en-GB"/>
            <a:t>LinkedIn followers grew 112% to 3,186.</a:t>
          </a:r>
          <a:endParaRPr lang="en-US"/>
        </a:p>
      </dgm:t>
    </dgm:pt>
    <dgm:pt modelId="{E497697A-87BD-4944-8D04-229E3A257231}" type="parTrans" cxnId="{360AAF3D-6AD0-4E07-AF9B-8147A1A9AD83}">
      <dgm:prSet/>
      <dgm:spPr/>
      <dgm:t>
        <a:bodyPr/>
        <a:lstStyle/>
        <a:p>
          <a:endParaRPr lang="en-US"/>
        </a:p>
      </dgm:t>
    </dgm:pt>
    <dgm:pt modelId="{68599218-0A8B-400D-ACC9-6EDE769B498C}" type="sibTrans" cxnId="{360AAF3D-6AD0-4E07-AF9B-8147A1A9AD83}">
      <dgm:prSet/>
      <dgm:spPr/>
      <dgm:t>
        <a:bodyPr/>
        <a:lstStyle/>
        <a:p>
          <a:endParaRPr lang="en-US"/>
        </a:p>
      </dgm:t>
    </dgm:pt>
    <dgm:pt modelId="{B762B972-0CF7-4436-A8A4-3F5F1E9729A6}">
      <dgm:prSet/>
      <dgm:spPr/>
      <dgm:t>
        <a:bodyPr/>
        <a:lstStyle/>
        <a:p>
          <a:r>
            <a:rPr lang="en-GB"/>
            <a:t>Total social media following maintained and engaged across Facebook, X (Twitter), &amp; Instagram.</a:t>
          </a:r>
          <a:endParaRPr lang="en-US"/>
        </a:p>
      </dgm:t>
    </dgm:pt>
    <dgm:pt modelId="{6DE7781D-D758-42F3-9F57-BBAF18C654F2}" type="parTrans" cxnId="{14282F2B-E528-43EA-8001-1859DDEF5612}">
      <dgm:prSet/>
      <dgm:spPr/>
      <dgm:t>
        <a:bodyPr/>
        <a:lstStyle/>
        <a:p>
          <a:endParaRPr lang="en-US"/>
        </a:p>
      </dgm:t>
    </dgm:pt>
    <dgm:pt modelId="{7D661A35-AC94-4B6E-9847-B9EB3E9D04EF}" type="sibTrans" cxnId="{14282F2B-E528-43EA-8001-1859DDEF5612}">
      <dgm:prSet/>
      <dgm:spPr/>
      <dgm:t>
        <a:bodyPr/>
        <a:lstStyle/>
        <a:p>
          <a:endParaRPr lang="en-US"/>
        </a:p>
      </dgm:t>
    </dgm:pt>
    <dgm:pt modelId="{FF61795A-D988-47FB-B22F-94E23F75096B}" type="pres">
      <dgm:prSet presAssocID="{F5A21CBF-1E7E-4129-9BD0-DA0BE8C3A9D8}" presName="linear" presStyleCnt="0">
        <dgm:presLayoutVars>
          <dgm:animLvl val="lvl"/>
          <dgm:resizeHandles val="exact"/>
        </dgm:presLayoutVars>
      </dgm:prSet>
      <dgm:spPr/>
    </dgm:pt>
    <dgm:pt modelId="{D444F3AD-F2F0-4ED4-8D9B-A20E3F750C8A}" type="pres">
      <dgm:prSet presAssocID="{166315CE-142C-4E61-8F70-57E51944AFDC}" presName="parentText" presStyleLbl="node1" presStyleIdx="0" presStyleCnt="2">
        <dgm:presLayoutVars>
          <dgm:chMax val="0"/>
          <dgm:bulletEnabled val="1"/>
        </dgm:presLayoutVars>
      </dgm:prSet>
      <dgm:spPr/>
    </dgm:pt>
    <dgm:pt modelId="{75238359-2F75-46BB-8686-4DBFC393005C}" type="pres">
      <dgm:prSet presAssocID="{166315CE-142C-4E61-8F70-57E51944AFDC}" presName="childText" presStyleLbl="revTx" presStyleIdx="0" presStyleCnt="2">
        <dgm:presLayoutVars>
          <dgm:bulletEnabled val="1"/>
        </dgm:presLayoutVars>
      </dgm:prSet>
      <dgm:spPr/>
    </dgm:pt>
    <dgm:pt modelId="{5C913227-BB9C-43D6-9F14-9BA07417F5AA}" type="pres">
      <dgm:prSet presAssocID="{955F29ED-E61F-4B77-B6A0-904D344DE358}" presName="parentText" presStyleLbl="node1" presStyleIdx="1" presStyleCnt="2">
        <dgm:presLayoutVars>
          <dgm:chMax val="0"/>
          <dgm:bulletEnabled val="1"/>
        </dgm:presLayoutVars>
      </dgm:prSet>
      <dgm:spPr/>
    </dgm:pt>
    <dgm:pt modelId="{78AC9AA4-2593-499B-9885-52BE85A8010B}" type="pres">
      <dgm:prSet presAssocID="{955F29ED-E61F-4B77-B6A0-904D344DE358}" presName="childText" presStyleLbl="revTx" presStyleIdx="1" presStyleCnt="2">
        <dgm:presLayoutVars>
          <dgm:bulletEnabled val="1"/>
        </dgm:presLayoutVars>
      </dgm:prSet>
      <dgm:spPr/>
    </dgm:pt>
  </dgm:ptLst>
  <dgm:cxnLst>
    <dgm:cxn modelId="{93861810-7829-488B-90D2-8595FE496B87}" type="presOf" srcId="{166315CE-142C-4E61-8F70-57E51944AFDC}" destId="{D444F3AD-F2F0-4ED4-8D9B-A20E3F750C8A}" srcOrd="0" destOrd="0" presId="urn:microsoft.com/office/officeart/2005/8/layout/vList2"/>
    <dgm:cxn modelId="{74D25E1C-FB33-418D-8763-57F6A5ADBB70}" type="presOf" srcId="{B762B972-0CF7-4436-A8A4-3F5F1E9729A6}" destId="{78AC9AA4-2593-499B-9885-52BE85A8010B}" srcOrd="0" destOrd="1" presId="urn:microsoft.com/office/officeart/2005/8/layout/vList2"/>
    <dgm:cxn modelId="{14282F2B-E528-43EA-8001-1859DDEF5612}" srcId="{955F29ED-E61F-4B77-B6A0-904D344DE358}" destId="{B762B972-0CF7-4436-A8A4-3F5F1E9729A6}" srcOrd="1" destOrd="0" parTransId="{6DE7781D-D758-42F3-9F57-BBAF18C654F2}" sibTransId="{7D661A35-AC94-4B6E-9847-B9EB3E9D04EF}"/>
    <dgm:cxn modelId="{72743535-7764-478C-A536-0CC9674AA9E7}" type="presOf" srcId="{955F29ED-E61F-4B77-B6A0-904D344DE358}" destId="{5C913227-BB9C-43D6-9F14-9BA07417F5AA}" srcOrd="0" destOrd="0" presId="urn:microsoft.com/office/officeart/2005/8/layout/vList2"/>
    <dgm:cxn modelId="{360AAF3D-6AD0-4E07-AF9B-8147A1A9AD83}" srcId="{955F29ED-E61F-4B77-B6A0-904D344DE358}" destId="{C27683C9-4ECA-4B20-8491-D9ED9756DE6D}" srcOrd="0" destOrd="0" parTransId="{E497697A-87BD-4944-8D04-229E3A257231}" sibTransId="{68599218-0A8B-400D-ACC9-6EDE769B498C}"/>
    <dgm:cxn modelId="{DE1C2664-FAB9-4BD7-9DAC-4BA540ECFD28}" srcId="{F5A21CBF-1E7E-4129-9BD0-DA0BE8C3A9D8}" destId="{955F29ED-E61F-4B77-B6A0-904D344DE358}" srcOrd="1" destOrd="0" parTransId="{EB6858C7-695E-4561-AB5B-F8A624081CF9}" sibTransId="{E062EF6A-6856-4585-89DE-94A145FAB7A3}"/>
    <dgm:cxn modelId="{2F69AB4C-83F7-4E24-8813-AB7EF812E77E}" srcId="{166315CE-142C-4E61-8F70-57E51944AFDC}" destId="{70E40348-5D48-4486-ADBA-5753443CC70B}" srcOrd="1" destOrd="0" parTransId="{E988BA91-8957-4227-B73A-45945469E71D}" sibTransId="{E484CD63-F0EB-4B14-89FF-47C6C6755BCD}"/>
    <dgm:cxn modelId="{3BBD037D-D36B-4121-AACE-D615393AEE8B}" type="presOf" srcId="{C27683C9-4ECA-4B20-8491-D9ED9756DE6D}" destId="{78AC9AA4-2593-499B-9885-52BE85A8010B}" srcOrd="0" destOrd="0" presId="urn:microsoft.com/office/officeart/2005/8/layout/vList2"/>
    <dgm:cxn modelId="{755E55A0-B25F-4158-8C83-9FBE8DE54410}" srcId="{166315CE-142C-4E61-8F70-57E51944AFDC}" destId="{0E0F8DB2-9DCD-4888-B86A-0E8658C42D33}" srcOrd="2" destOrd="0" parTransId="{7A7D4132-2F92-45F3-A524-1484F4C14A0F}" sibTransId="{B6E337E7-86A7-4D48-9B56-945E4A64DA74}"/>
    <dgm:cxn modelId="{F67A88A5-1732-4381-A92F-B067D3E7B5D1}" type="presOf" srcId="{F5A21CBF-1E7E-4129-9BD0-DA0BE8C3A9D8}" destId="{FF61795A-D988-47FB-B22F-94E23F75096B}" srcOrd="0" destOrd="0" presId="urn:microsoft.com/office/officeart/2005/8/layout/vList2"/>
    <dgm:cxn modelId="{91C09AA8-2E36-43DA-810A-DE747D66B24C}" type="presOf" srcId="{70E40348-5D48-4486-ADBA-5753443CC70B}" destId="{75238359-2F75-46BB-8686-4DBFC393005C}" srcOrd="0" destOrd="1" presId="urn:microsoft.com/office/officeart/2005/8/layout/vList2"/>
    <dgm:cxn modelId="{AD6328B8-F581-4DCC-A677-1D3B6DEE1FFB}" srcId="{166315CE-142C-4E61-8F70-57E51944AFDC}" destId="{7A6B6C19-B4BB-44A4-A0D0-C81848FC0DDA}" srcOrd="0" destOrd="0" parTransId="{5264CEF4-3B01-4D7A-83CC-4C5F98C3C938}" sibTransId="{1921BB62-0243-41C4-A116-321807A809B9}"/>
    <dgm:cxn modelId="{4CB625E2-506D-46D7-B6C9-5115A7A31B12}" type="presOf" srcId="{7A6B6C19-B4BB-44A4-A0D0-C81848FC0DDA}" destId="{75238359-2F75-46BB-8686-4DBFC393005C}" srcOrd="0" destOrd="0" presId="urn:microsoft.com/office/officeart/2005/8/layout/vList2"/>
    <dgm:cxn modelId="{69E0D3E6-D78B-4AEE-A210-1ED57B9B7E89}" srcId="{F5A21CBF-1E7E-4129-9BD0-DA0BE8C3A9D8}" destId="{166315CE-142C-4E61-8F70-57E51944AFDC}" srcOrd="0" destOrd="0" parTransId="{42D09BFD-B986-4980-A537-6CD09F57ABF1}" sibTransId="{DEC55A9D-DC65-44B0-AB64-0DF2069A840D}"/>
    <dgm:cxn modelId="{3EBB40F1-FC42-4591-A8E8-A1A9068F4986}" type="presOf" srcId="{0E0F8DB2-9DCD-4888-B86A-0E8658C42D33}" destId="{75238359-2F75-46BB-8686-4DBFC393005C}" srcOrd="0" destOrd="2" presId="urn:microsoft.com/office/officeart/2005/8/layout/vList2"/>
    <dgm:cxn modelId="{7D1E8C83-DFC2-4EDC-9F9E-10342D4964DB}" type="presParOf" srcId="{FF61795A-D988-47FB-B22F-94E23F75096B}" destId="{D444F3AD-F2F0-4ED4-8D9B-A20E3F750C8A}" srcOrd="0" destOrd="0" presId="urn:microsoft.com/office/officeart/2005/8/layout/vList2"/>
    <dgm:cxn modelId="{7D3951E1-73B3-4BAC-8E29-F6491F20963E}" type="presParOf" srcId="{FF61795A-D988-47FB-B22F-94E23F75096B}" destId="{75238359-2F75-46BB-8686-4DBFC393005C}" srcOrd="1" destOrd="0" presId="urn:microsoft.com/office/officeart/2005/8/layout/vList2"/>
    <dgm:cxn modelId="{40A48DA3-B07D-4F00-A759-64D0053E5FE5}" type="presParOf" srcId="{FF61795A-D988-47FB-B22F-94E23F75096B}" destId="{5C913227-BB9C-43D6-9F14-9BA07417F5AA}" srcOrd="2" destOrd="0" presId="urn:microsoft.com/office/officeart/2005/8/layout/vList2"/>
    <dgm:cxn modelId="{A707359C-2C34-4168-BAA1-79FFB495362C}" type="presParOf" srcId="{FF61795A-D988-47FB-B22F-94E23F75096B}" destId="{78AC9AA4-2593-499B-9885-52BE85A8010B}"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600704-ECE3-4453-B899-694000077813}"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C2DADBB5-26D6-43D9-BF00-8C5B99C30E20}">
      <dgm:prSet/>
      <dgm:spPr/>
      <dgm:t>
        <a:bodyPr/>
        <a:lstStyle/>
        <a:p>
          <a:r>
            <a:rPr lang="en-GB" b="1"/>
            <a:t>Key Products &amp; Platforms:</a:t>
          </a:r>
          <a:endParaRPr lang="en-US"/>
        </a:p>
      </dgm:t>
    </dgm:pt>
    <dgm:pt modelId="{868DE9B0-79C6-48BD-B58F-C3D3B3D7C27E}" type="parTrans" cxnId="{5788D212-F76E-4477-9DF8-70C0F784A6F3}">
      <dgm:prSet/>
      <dgm:spPr/>
      <dgm:t>
        <a:bodyPr/>
        <a:lstStyle/>
        <a:p>
          <a:endParaRPr lang="en-US"/>
        </a:p>
      </dgm:t>
    </dgm:pt>
    <dgm:pt modelId="{831EC7E0-053B-4A5A-B148-F69DFD0D1245}" type="sibTrans" cxnId="{5788D212-F76E-4477-9DF8-70C0F784A6F3}">
      <dgm:prSet/>
      <dgm:spPr/>
      <dgm:t>
        <a:bodyPr/>
        <a:lstStyle/>
        <a:p>
          <a:endParaRPr lang="en-US"/>
        </a:p>
      </dgm:t>
    </dgm:pt>
    <dgm:pt modelId="{054ADE2A-36F3-4D37-A627-E2B561B98175}">
      <dgm:prSet/>
      <dgm:spPr/>
      <dgm:t>
        <a:bodyPr/>
        <a:lstStyle/>
        <a:p>
          <a:r>
            <a:rPr lang="en-GB"/>
            <a:t>Relaunched the Secretariat's Newsletter.</a:t>
          </a:r>
          <a:endParaRPr lang="en-US"/>
        </a:p>
      </dgm:t>
    </dgm:pt>
    <dgm:pt modelId="{E9AA85FE-C954-4E35-BB4C-79FF3B92A5DA}" type="parTrans" cxnId="{36335599-84B9-49DA-8CE9-F59CA15ECB1C}">
      <dgm:prSet/>
      <dgm:spPr/>
      <dgm:t>
        <a:bodyPr/>
        <a:lstStyle/>
        <a:p>
          <a:endParaRPr lang="en-US"/>
        </a:p>
      </dgm:t>
    </dgm:pt>
    <dgm:pt modelId="{D32F368C-FBB0-4823-AF7C-647C895DEF98}" type="sibTrans" cxnId="{36335599-84B9-49DA-8CE9-F59CA15ECB1C}">
      <dgm:prSet/>
      <dgm:spPr/>
      <dgm:t>
        <a:bodyPr/>
        <a:lstStyle/>
        <a:p>
          <a:endParaRPr lang="en-US"/>
        </a:p>
      </dgm:t>
    </dgm:pt>
    <dgm:pt modelId="{D2118D80-3597-4945-BD76-84D1A6B50B57}">
      <dgm:prSet/>
      <dgm:spPr/>
      <dgm:t>
        <a:bodyPr/>
        <a:lstStyle/>
        <a:p>
          <a:r>
            <a:rPr lang="en-GB"/>
            <a:t>Published the "Guide for Pollution Assessment &amp; Monitoring" and other technical briefs.</a:t>
          </a:r>
          <a:endParaRPr lang="en-US"/>
        </a:p>
      </dgm:t>
    </dgm:pt>
    <dgm:pt modelId="{FFC91A47-50C1-43F4-A380-84FBA27A3288}" type="parTrans" cxnId="{AF418064-B296-401E-9D17-8A01AA9A1AF0}">
      <dgm:prSet/>
      <dgm:spPr/>
      <dgm:t>
        <a:bodyPr/>
        <a:lstStyle/>
        <a:p>
          <a:endParaRPr lang="en-US"/>
        </a:p>
      </dgm:t>
    </dgm:pt>
    <dgm:pt modelId="{706BB311-CED6-4B2D-B0AD-5F139764D651}" type="sibTrans" cxnId="{AF418064-B296-401E-9D17-8A01AA9A1AF0}">
      <dgm:prSet/>
      <dgm:spPr/>
      <dgm:t>
        <a:bodyPr/>
        <a:lstStyle/>
        <a:p>
          <a:endParaRPr lang="en-US"/>
        </a:p>
      </dgm:t>
    </dgm:pt>
    <dgm:pt modelId="{3839B56E-2850-4613-AB60-4A444A320DC9}">
      <dgm:prSet/>
      <dgm:spPr/>
      <dgm:t>
        <a:bodyPr/>
        <a:lstStyle/>
        <a:p>
          <a:r>
            <a:rPr lang="en-GB"/>
            <a:t>Secured 5 press releases and 25+ media publications, including prime-time TV and radio interviews.</a:t>
          </a:r>
          <a:br>
            <a:rPr lang="en-GB"/>
          </a:br>
          <a:endParaRPr lang="en-US"/>
        </a:p>
      </dgm:t>
    </dgm:pt>
    <dgm:pt modelId="{0A114A0A-64D5-4588-A196-29E4265B2CAA}" type="parTrans" cxnId="{C101ED99-9553-4217-922C-C00946554328}">
      <dgm:prSet/>
      <dgm:spPr/>
      <dgm:t>
        <a:bodyPr/>
        <a:lstStyle/>
        <a:p>
          <a:endParaRPr lang="en-US"/>
        </a:p>
      </dgm:t>
    </dgm:pt>
    <dgm:pt modelId="{5558848D-920B-45B5-BD97-40E1AF16130E}" type="sibTrans" cxnId="{C101ED99-9553-4217-922C-C00946554328}">
      <dgm:prSet/>
      <dgm:spPr/>
      <dgm:t>
        <a:bodyPr/>
        <a:lstStyle/>
        <a:p>
          <a:endParaRPr lang="en-US"/>
        </a:p>
      </dgm:t>
    </dgm:pt>
    <dgm:pt modelId="{402BFB6B-64CB-426B-8118-FDC09DC04DE2}">
      <dgm:prSet/>
      <dgm:spPr/>
      <dgm:t>
        <a:bodyPr/>
        <a:lstStyle/>
        <a:p>
          <a:r>
            <a:rPr lang="en-GB" b="1"/>
            <a:t>Stakeholder Engagement: </a:t>
          </a:r>
          <a:endParaRPr lang="en-US"/>
        </a:p>
      </dgm:t>
    </dgm:pt>
    <dgm:pt modelId="{6DF82D84-E412-4522-802C-DAB5CC1A9CAF}" type="parTrans" cxnId="{D1499FC2-EA6E-4F07-8C78-32FB97AFFFF4}">
      <dgm:prSet/>
      <dgm:spPr/>
      <dgm:t>
        <a:bodyPr/>
        <a:lstStyle/>
        <a:p>
          <a:endParaRPr lang="en-US"/>
        </a:p>
      </dgm:t>
    </dgm:pt>
    <dgm:pt modelId="{CEE42D1A-EDF9-4A93-9C6A-4D842C2507D2}" type="sibTrans" cxnId="{D1499FC2-EA6E-4F07-8C78-32FB97AFFFF4}">
      <dgm:prSet/>
      <dgm:spPr/>
      <dgm:t>
        <a:bodyPr/>
        <a:lstStyle/>
        <a:p>
          <a:endParaRPr lang="en-US"/>
        </a:p>
      </dgm:t>
    </dgm:pt>
    <dgm:pt modelId="{1F4B92EE-876D-4D0F-9F3E-3A59423EDF1A}">
      <dgm:prSet/>
      <dgm:spPr/>
      <dgm:t>
        <a:bodyPr/>
        <a:lstStyle/>
        <a:p>
          <a:r>
            <a:rPr lang="en-GB"/>
            <a:t>Actively commemorated global environmental days and developed targeted campaigns.</a:t>
          </a:r>
          <a:br>
            <a:rPr lang="en-GB"/>
          </a:br>
          <a:endParaRPr lang="en-US"/>
        </a:p>
      </dgm:t>
    </dgm:pt>
    <dgm:pt modelId="{C293EE6B-E196-436D-8973-7B9CC59FA495}" type="parTrans" cxnId="{80859C60-EF37-45B5-96F2-C200005EE3A9}">
      <dgm:prSet/>
      <dgm:spPr/>
      <dgm:t>
        <a:bodyPr/>
        <a:lstStyle/>
        <a:p>
          <a:endParaRPr lang="en-US"/>
        </a:p>
      </dgm:t>
    </dgm:pt>
    <dgm:pt modelId="{45DF3D87-70BA-4F65-8DA9-A7E08DF72B18}" type="sibTrans" cxnId="{80859C60-EF37-45B5-96F2-C200005EE3A9}">
      <dgm:prSet/>
      <dgm:spPr/>
      <dgm:t>
        <a:bodyPr/>
        <a:lstStyle/>
        <a:p>
          <a:endParaRPr lang="en-US"/>
        </a:p>
      </dgm:t>
    </dgm:pt>
    <dgm:pt modelId="{E6201291-D233-4D85-9888-D86E1E721EC2}">
      <dgm:prSet/>
      <dgm:spPr/>
      <dgm:t>
        <a:bodyPr/>
        <a:lstStyle/>
        <a:p>
          <a:r>
            <a:rPr lang="en-JM" b="1"/>
            <a:t>Major Campaigns &amp; Thematic Content</a:t>
          </a:r>
          <a:endParaRPr lang="en-US"/>
        </a:p>
      </dgm:t>
    </dgm:pt>
    <dgm:pt modelId="{EE1181AB-C0E3-4B53-A496-DD02595C5AF4}" type="parTrans" cxnId="{41147459-E388-45D8-BE0E-38C5D3463658}">
      <dgm:prSet/>
      <dgm:spPr/>
      <dgm:t>
        <a:bodyPr/>
        <a:lstStyle/>
        <a:p>
          <a:endParaRPr lang="en-US"/>
        </a:p>
      </dgm:t>
    </dgm:pt>
    <dgm:pt modelId="{1AB33F9C-5B3C-4B0C-9CB2-228FF851E64C}" type="sibTrans" cxnId="{41147459-E388-45D8-BE0E-38C5D3463658}">
      <dgm:prSet/>
      <dgm:spPr/>
      <dgm:t>
        <a:bodyPr/>
        <a:lstStyle/>
        <a:p>
          <a:endParaRPr lang="en-US"/>
        </a:p>
      </dgm:t>
    </dgm:pt>
    <dgm:pt modelId="{ECDD468A-6C24-46C3-BAD4-A0F7AD2FEFAC}">
      <dgm:prSet/>
      <dgm:spPr/>
      <dgm:t>
        <a:bodyPr/>
        <a:lstStyle/>
        <a:p>
          <a:r>
            <a:rPr lang="en-JM"/>
            <a:t>World Environment Day (June 2025) and World Oceans Day (June 2025): Designed and managed regional campaigns featuring short videos with Christopher Corbin, highlighting regional cooperation, pollution reduction, and sustainable ocean management.</a:t>
          </a:r>
          <a:endParaRPr lang="en-US"/>
        </a:p>
      </dgm:t>
    </dgm:pt>
    <dgm:pt modelId="{3D05A881-EF52-45FF-AA6C-103151B9F28A}" type="parTrans" cxnId="{055931E2-0744-41E9-82CE-A27BB334DA5D}">
      <dgm:prSet/>
      <dgm:spPr/>
      <dgm:t>
        <a:bodyPr/>
        <a:lstStyle/>
        <a:p>
          <a:endParaRPr lang="en-US"/>
        </a:p>
      </dgm:t>
    </dgm:pt>
    <dgm:pt modelId="{25C884B9-9563-4AFA-A2C2-EF90B1B886CA}" type="sibTrans" cxnId="{055931E2-0744-41E9-82CE-A27BB334DA5D}">
      <dgm:prSet/>
      <dgm:spPr/>
      <dgm:t>
        <a:bodyPr/>
        <a:lstStyle/>
        <a:p>
          <a:endParaRPr lang="en-US"/>
        </a:p>
      </dgm:t>
    </dgm:pt>
    <dgm:pt modelId="{27DFC909-93ED-4F48-B11D-FEA7259D3A51}">
      <dgm:prSet/>
      <dgm:spPr/>
      <dgm:t>
        <a:bodyPr/>
        <a:lstStyle/>
        <a:p>
          <a:r>
            <a:rPr lang="en-JM"/>
            <a:t>Marine Litter and MPA Awareness (May 2025): Promoted regional grant projects supporting pollution reduction and improved marine protected area management.</a:t>
          </a:r>
          <a:endParaRPr lang="en-US"/>
        </a:p>
      </dgm:t>
    </dgm:pt>
    <dgm:pt modelId="{9CC11B83-9916-4400-8891-68D0929C2B87}" type="parTrans" cxnId="{97667CE2-282D-45C3-BF1E-B18DB0F71097}">
      <dgm:prSet/>
      <dgm:spPr/>
      <dgm:t>
        <a:bodyPr/>
        <a:lstStyle/>
        <a:p>
          <a:endParaRPr lang="en-US"/>
        </a:p>
      </dgm:t>
    </dgm:pt>
    <dgm:pt modelId="{5F48556C-40FA-4119-A0A9-4062437784B5}" type="sibTrans" cxnId="{97667CE2-282D-45C3-BF1E-B18DB0F71097}">
      <dgm:prSet/>
      <dgm:spPr/>
      <dgm:t>
        <a:bodyPr/>
        <a:lstStyle/>
        <a:p>
          <a:endParaRPr lang="en-US"/>
        </a:p>
      </dgm:t>
    </dgm:pt>
    <dgm:pt modelId="{83078AE5-C88C-4FB1-A77A-8003BD41A3D9}">
      <dgm:prSet/>
      <dgm:spPr/>
      <dgm:t>
        <a:bodyPr/>
        <a:lstStyle/>
        <a:p>
          <a:r>
            <a:rPr lang="en-JM"/>
            <a:t>SPAW Protocol 25th Anniversary (May–June 2025): Delivered a month-long cross-platform campaign under the theme “25 Years of Protection, A Lifetime of Impact”, including countdown posts, polls, testimonials, and milestone features.</a:t>
          </a:r>
          <a:endParaRPr lang="en-US"/>
        </a:p>
      </dgm:t>
    </dgm:pt>
    <dgm:pt modelId="{2C169955-3E7C-4C6F-B794-D223BBCE0748}" type="parTrans" cxnId="{F8D2648F-9165-4B58-8859-BBE8A7FE325C}">
      <dgm:prSet/>
      <dgm:spPr/>
      <dgm:t>
        <a:bodyPr/>
        <a:lstStyle/>
        <a:p>
          <a:endParaRPr lang="en-US"/>
        </a:p>
      </dgm:t>
    </dgm:pt>
    <dgm:pt modelId="{B4FF2D7C-8177-4365-8262-9BEEE6D9D4B0}" type="sibTrans" cxnId="{F8D2648F-9165-4B58-8859-BBE8A7FE325C}">
      <dgm:prSet/>
      <dgm:spPr/>
      <dgm:t>
        <a:bodyPr/>
        <a:lstStyle/>
        <a:p>
          <a:endParaRPr lang="en-US"/>
        </a:p>
      </dgm:t>
    </dgm:pt>
    <dgm:pt modelId="{DE28CB5A-7013-4FCC-B3CC-584DBC6C02D6}" type="pres">
      <dgm:prSet presAssocID="{1E600704-ECE3-4453-B899-694000077813}" presName="linear" presStyleCnt="0">
        <dgm:presLayoutVars>
          <dgm:animLvl val="lvl"/>
          <dgm:resizeHandles val="exact"/>
        </dgm:presLayoutVars>
      </dgm:prSet>
      <dgm:spPr/>
    </dgm:pt>
    <dgm:pt modelId="{8BDD7AFD-26DE-437B-85EF-75BFC2B477F8}" type="pres">
      <dgm:prSet presAssocID="{C2DADBB5-26D6-43D9-BF00-8C5B99C30E20}" presName="parentText" presStyleLbl="node1" presStyleIdx="0" presStyleCnt="3">
        <dgm:presLayoutVars>
          <dgm:chMax val="0"/>
          <dgm:bulletEnabled val="1"/>
        </dgm:presLayoutVars>
      </dgm:prSet>
      <dgm:spPr/>
    </dgm:pt>
    <dgm:pt modelId="{718C25B9-021E-4E69-A4F7-E13AC8897310}" type="pres">
      <dgm:prSet presAssocID="{C2DADBB5-26D6-43D9-BF00-8C5B99C30E20}" presName="childText" presStyleLbl="revTx" presStyleIdx="0" presStyleCnt="3">
        <dgm:presLayoutVars>
          <dgm:bulletEnabled val="1"/>
        </dgm:presLayoutVars>
      </dgm:prSet>
      <dgm:spPr/>
    </dgm:pt>
    <dgm:pt modelId="{D6CEC397-2451-4BBF-97E8-B43B88117BE2}" type="pres">
      <dgm:prSet presAssocID="{402BFB6B-64CB-426B-8118-FDC09DC04DE2}" presName="parentText" presStyleLbl="node1" presStyleIdx="1" presStyleCnt="3">
        <dgm:presLayoutVars>
          <dgm:chMax val="0"/>
          <dgm:bulletEnabled val="1"/>
        </dgm:presLayoutVars>
      </dgm:prSet>
      <dgm:spPr/>
    </dgm:pt>
    <dgm:pt modelId="{C57EDAC2-CAA4-427E-9313-A627A56AF98D}" type="pres">
      <dgm:prSet presAssocID="{402BFB6B-64CB-426B-8118-FDC09DC04DE2}" presName="childText" presStyleLbl="revTx" presStyleIdx="1" presStyleCnt="3">
        <dgm:presLayoutVars>
          <dgm:bulletEnabled val="1"/>
        </dgm:presLayoutVars>
      </dgm:prSet>
      <dgm:spPr/>
    </dgm:pt>
    <dgm:pt modelId="{A78A1016-F20D-4C2D-BDD6-6E43DAEAC346}" type="pres">
      <dgm:prSet presAssocID="{E6201291-D233-4D85-9888-D86E1E721EC2}" presName="parentText" presStyleLbl="node1" presStyleIdx="2" presStyleCnt="3">
        <dgm:presLayoutVars>
          <dgm:chMax val="0"/>
          <dgm:bulletEnabled val="1"/>
        </dgm:presLayoutVars>
      </dgm:prSet>
      <dgm:spPr/>
    </dgm:pt>
    <dgm:pt modelId="{8FF2828A-0E5A-4546-A4AF-215048B6A3C8}" type="pres">
      <dgm:prSet presAssocID="{E6201291-D233-4D85-9888-D86E1E721EC2}" presName="childText" presStyleLbl="revTx" presStyleIdx="2" presStyleCnt="3">
        <dgm:presLayoutVars>
          <dgm:bulletEnabled val="1"/>
        </dgm:presLayoutVars>
      </dgm:prSet>
      <dgm:spPr/>
    </dgm:pt>
  </dgm:ptLst>
  <dgm:cxnLst>
    <dgm:cxn modelId="{5788D212-F76E-4477-9DF8-70C0F784A6F3}" srcId="{1E600704-ECE3-4453-B899-694000077813}" destId="{C2DADBB5-26D6-43D9-BF00-8C5B99C30E20}" srcOrd="0" destOrd="0" parTransId="{868DE9B0-79C6-48BD-B58F-C3D3B3D7C27E}" sibTransId="{831EC7E0-053B-4A5A-B148-F69DFD0D1245}"/>
    <dgm:cxn modelId="{67A76F15-2DF5-4D01-A95E-09761F561645}" type="presOf" srcId="{054ADE2A-36F3-4D37-A627-E2B561B98175}" destId="{718C25B9-021E-4E69-A4F7-E13AC8897310}" srcOrd="0" destOrd="0" presId="urn:microsoft.com/office/officeart/2005/8/layout/vList2"/>
    <dgm:cxn modelId="{04511833-C460-44DD-998F-F2D83863A3F5}" type="presOf" srcId="{E6201291-D233-4D85-9888-D86E1E721EC2}" destId="{A78A1016-F20D-4C2D-BDD6-6E43DAEAC346}" srcOrd="0" destOrd="0" presId="urn:microsoft.com/office/officeart/2005/8/layout/vList2"/>
    <dgm:cxn modelId="{80859C60-EF37-45B5-96F2-C200005EE3A9}" srcId="{402BFB6B-64CB-426B-8118-FDC09DC04DE2}" destId="{1F4B92EE-876D-4D0F-9F3E-3A59423EDF1A}" srcOrd="0" destOrd="0" parTransId="{C293EE6B-E196-436D-8973-7B9CC59FA495}" sibTransId="{45DF3D87-70BA-4F65-8DA9-A7E08DF72B18}"/>
    <dgm:cxn modelId="{AF418064-B296-401E-9D17-8A01AA9A1AF0}" srcId="{C2DADBB5-26D6-43D9-BF00-8C5B99C30E20}" destId="{D2118D80-3597-4945-BD76-84D1A6B50B57}" srcOrd="1" destOrd="0" parTransId="{FFC91A47-50C1-43F4-A380-84FBA27A3288}" sibTransId="{706BB311-CED6-4B2D-B0AD-5F139764D651}"/>
    <dgm:cxn modelId="{8A6A7C69-E95A-4A8F-95BB-AC7936BD7F74}" type="presOf" srcId="{83078AE5-C88C-4FB1-A77A-8003BD41A3D9}" destId="{8FF2828A-0E5A-4546-A4AF-215048B6A3C8}" srcOrd="0" destOrd="2" presId="urn:microsoft.com/office/officeart/2005/8/layout/vList2"/>
    <dgm:cxn modelId="{21C9C949-EBED-467D-99E1-70ABB5C0C996}" type="presOf" srcId="{27DFC909-93ED-4F48-B11D-FEA7259D3A51}" destId="{8FF2828A-0E5A-4546-A4AF-215048B6A3C8}" srcOrd="0" destOrd="1" presId="urn:microsoft.com/office/officeart/2005/8/layout/vList2"/>
    <dgm:cxn modelId="{41147459-E388-45D8-BE0E-38C5D3463658}" srcId="{1E600704-ECE3-4453-B899-694000077813}" destId="{E6201291-D233-4D85-9888-D86E1E721EC2}" srcOrd="2" destOrd="0" parTransId="{EE1181AB-C0E3-4B53-A496-DD02595C5AF4}" sibTransId="{1AB33F9C-5B3C-4B0C-9CB2-228FF851E64C}"/>
    <dgm:cxn modelId="{F8D2648F-9165-4B58-8859-BBE8A7FE325C}" srcId="{E6201291-D233-4D85-9888-D86E1E721EC2}" destId="{83078AE5-C88C-4FB1-A77A-8003BD41A3D9}" srcOrd="2" destOrd="0" parTransId="{2C169955-3E7C-4C6F-B794-D223BBCE0748}" sibTransId="{B4FF2D7C-8177-4365-8262-9BEEE6D9D4B0}"/>
    <dgm:cxn modelId="{0D969096-A10D-446D-9A21-9A32AD1DC942}" type="presOf" srcId="{3839B56E-2850-4613-AB60-4A444A320DC9}" destId="{718C25B9-021E-4E69-A4F7-E13AC8897310}" srcOrd="0" destOrd="2" presId="urn:microsoft.com/office/officeart/2005/8/layout/vList2"/>
    <dgm:cxn modelId="{36335599-84B9-49DA-8CE9-F59CA15ECB1C}" srcId="{C2DADBB5-26D6-43D9-BF00-8C5B99C30E20}" destId="{054ADE2A-36F3-4D37-A627-E2B561B98175}" srcOrd="0" destOrd="0" parTransId="{E9AA85FE-C954-4E35-BB4C-79FF3B92A5DA}" sibTransId="{D32F368C-FBB0-4823-AF7C-647C895DEF98}"/>
    <dgm:cxn modelId="{C101ED99-9553-4217-922C-C00946554328}" srcId="{C2DADBB5-26D6-43D9-BF00-8C5B99C30E20}" destId="{3839B56E-2850-4613-AB60-4A444A320DC9}" srcOrd="2" destOrd="0" parTransId="{0A114A0A-64D5-4588-A196-29E4265B2CAA}" sibTransId="{5558848D-920B-45B5-BD97-40E1AF16130E}"/>
    <dgm:cxn modelId="{8760DF9B-C9F2-4553-BBF5-781FB8A5366E}" type="presOf" srcId="{1F4B92EE-876D-4D0F-9F3E-3A59423EDF1A}" destId="{C57EDAC2-CAA4-427E-9313-A627A56AF98D}" srcOrd="0" destOrd="0" presId="urn:microsoft.com/office/officeart/2005/8/layout/vList2"/>
    <dgm:cxn modelId="{EF417EAB-DBD7-4011-834D-1808DCCC58EC}" type="presOf" srcId="{402BFB6B-64CB-426B-8118-FDC09DC04DE2}" destId="{D6CEC397-2451-4BBF-97E8-B43B88117BE2}" srcOrd="0" destOrd="0" presId="urn:microsoft.com/office/officeart/2005/8/layout/vList2"/>
    <dgm:cxn modelId="{9C17EFAC-18F2-4613-810D-231351C1464C}" type="presOf" srcId="{ECDD468A-6C24-46C3-BAD4-A0F7AD2FEFAC}" destId="{8FF2828A-0E5A-4546-A4AF-215048B6A3C8}" srcOrd="0" destOrd="0" presId="urn:microsoft.com/office/officeart/2005/8/layout/vList2"/>
    <dgm:cxn modelId="{504021BD-53F8-4643-BAF1-A6B452601F74}" type="presOf" srcId="{D2118D80-3597-4945-BD76-84D1A6B50B57}" destId="{718C25B9-021E-4E69-A4F7-E13AC8897310}" srcOrd="0" destOrd="1" presId="urn:microsoft.com/office/officeart/2005/8/layout/vList2"/>
    <dgm:cxn modelId="{D1499FC2-EA6E-4F07-8C78-32FB97AFFFF4}" srcId="{1E600704-ECE3-4453-B899-694000077813}" destId="{402BFB6B-64CB-426B-8118-FDC09DC04DE2}" srcOrd="1" destOrd="0" parTransId="{6DF82D84-E412-4522-802C-DAB5CC1A9CAF}" sibTransId="{CEE42D1A-EDF9-4A93-9C6A-4D842C2507D2}"/>
    <dgm:cxn modelId="{055931E2-0744-41E9-82CE-A27BB334DA5D}" srcId="{E6201291-D233-4D85-9888-D86E1E721EC2}" destId="{ECDD468A-6C24-46C3-BAD4-A0F7AD2FEFAC}" srcOrd="0" destOrd="0" parTransId="{3D05A881-EF52-45FF-AA6C-103151B9F28A}" sibTransId="{25C884B9-9563-4AFA-A2C2-EF90B1B886CA}"/>
    <dgm:cxn modelId="{97667CE2-282D-45C3-BF1E-B18DB0F71097}" srcId="{E6201291-D233-4D85-9888-D86E1E721EC2}" destId="{27DFC909-93ED-4F48-B11D-FEA7259D3A51}" srcOrd="1" destOrd="0" parTransId="{9CC11B83-9916-4400-8891-68D0929C2B87}" sibTransId="{5F48556C-40FA-4119-A0A9-4062437784B5}"/>
    <dgm:cxn modelId="{3E612EF7-66AF-4504-993A-CFD796E8D4FA}" type="presOf" srcId="{C2DADBB5-26D6-43D9-BF00-8C5B99C30E20}" destId="{8BDD7AFD-26DE-437B-85EF-75BFC2B477F8}" srcOrd="0" destOrd="0" presId="urn:microsoft.com/office/officeart/2005/8/layout/vList2"/>
    <dgm:cxn modelId="{A2F8D0F7-52AB-4849-8F69-6ABCF9F165EF}" type="presOf" srcId="{1E600704-ECE3-4453-B899-694000077813}" destId="{DE28CB5A-7013-4FCC-B3CC-584DBC6C02D6}" srcOrd="0" destOrd="0" presId="urn:microsoft.com/office/officeart/2005/8/layout/vList2"/>
    <dgm:cxn modelId="{7573A48B-BADC-4717-BD10-AAD5EA098E17}" type="presParOf" srcId="{DE28CB5A-7013-4FCC-B3CC-584DBC6C02D6}" destId="{8BDD7AFD-26DE-437B-85EF-75BFC2B477F8}" srcOrd="0" destOrd="0" presId="urn:microsoft.com/office/officeart/2005/8/layout/vList2"/>
    <dgm:cxn modelId="{DEC7846D-7192-4E55-8DB2-8119821EDCBB}" type="presParOf" srcId="{DE28CB5A-7013-4FCC-B3CC-584DBC6C02D6}" destId="{718C25B9-021E-4E69-A4F7-E13AC8897310}" srcOrd="1" destOrd="0" presId="urn:microsoft.com/office/officeart/2005/8/layout/vList2"/>
    <dgm:cxn modelId="{65EA2736-D54D-45F2-BF18-D965FFDA3BA2}" type="presParOf" srcId="{DE28CB5A-7013-4FCC-B3CC-584DBC6C02D6}" destId="{D6CEC397-2451-4BBF-97E8-B43B88117BE2}" srcOrd="2" destOrd="0" presId="urn:microsoft.com/office/officeart/2005/8/layout/vList2"/>
    <dgm:cxn modelId="{CFEAA0CC-1EEC-4A39-9489-784B4A9A109B}" type="presParOf" srcId="{DE28CB5A-7013-4FCC-B3CC-584DBC6C02D6}" destId="{C57EDAC2-CAA4-427E-9313-A627A56AF98D}" srcOrd="3" destOrd="0" presId="urn:microsoft.com/office/officeart/2005/8/layout/vList2"/>
    <dgm:cxn modelId="{346C6240-E020-44EA-AD1F-327ADD247C20}" type="presParOf" srcId="{DE28CB5A-7013-4FCC-B3CC-584DBC6C02D6}" destId="{A78A1016-F20D-4C2D-BDD6-6E43DAEAC346}" srcOrd="4" destOrd="0" presId="urn:microsoft.com/office/officeart/2005/8/layout/vList2"/>
    <dgm:cxn modelId="{84901FB7-8E26-4E1A-ADCC-63BCD803109A}" type="presParOf" srcId="{DE28CB5A-7013-4FCC-B3CC-584DBC6C02D6}" destId="{8FF2828A-0E5A-4546-A4AF-215048B6A3C8}"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DEBC80-15BD-4FDF-9780-907D0D9B831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3B97DAA-CE5E-4C01-9A49-B176C9F1540F}">
      <dgm:prSet/>
      <dgm:spPr/>
      <dgm:t>
        <a:bodyPr/>
        <a:lstStyle/>
        <a:p>
          <a:pPr>
            <a:lnSpc>
              <a:spcPct val="100000"/>
            </a:lnSpc>
          </a:pPr>
          <a:r>
            <a:rPr lang="en-GB" b="1"/>
            <a:t>Central Role in Ocean Governance: </a:t>
          </a:r>
          <a:endParaRPr lang="en-US"/>
        </a:p>
      </dgm:t>
    </dgm:pt>
    <dgm:pt modelId="{5DD55AA2-EC1C-46BD-851C-0F7E84084BE5}" type="parTrans" cxnId="{1627AB68-F331-4664-984A-70CF73281F6D}">
      <dgm:prSet/>
      <dgm:spPr/>
      <dgm:t>
        <a:bodyPr/>
        <a:lstStyle/>
        <a:p>
          <a:endParaRPr lang="en-US"/>
        </a:p>
      </dgm:t>
    </dgm:pt>
    <dgm:pt modelId="{BBEF42C1-F3B1-49AE-98B8-DDB0535D94DB}" type="sibTrans" cxnId="{1627AB68-F331-4664-984A-70CF73281F6D}">
      <dgm:prSet/>
      <dgm:spPr/>
      <dgm:t>
        <a:bodyPr/>
        <a:lstStyle/>
        <a:p>
          <a:endParaRPr lang="en-US"/>
        </a:p>
      </dgm:t>
    </dgm:pt>
    <dgm:pt modelId="{51156CE8-2395-4024-81CD-19705604E15D}">
      <dgm:prSet/>
      <dgm:spPr/>
      <dgm:t>
        <a:bodyPr/>
        <a:lstStyle/>
        <a:p>
          <a:pPr>
            <a:lnSpc>
              <a:spcPct val="100000"/>
            </a:lnSpc>
          </a:pPr>
          <a:r>
            <a:rPr lang="en-GB"/>
            <a:t>UNEP signed the MOU on behalf of the Secretariat</a:t>
          </a:r>
          <a:r>
            <a:rPr lang="en-US"/>
            <a:t> for establishing </a:t>
          </a:r>
          <a:r>
            <a:rPr lang="en-GB"/>
            <a:t>Ocean Coordination Mechanism (OCM)</a:t>
          </a:r>
          <a:r>
            <a:rPr lang="en-US"/>
            <a:t> (Vice Chair of Executive Group)</a:t>
          </a:r>
        </a:p>
      </dgm:t>
    </dgm:pt>
    <dgm:pt modelId="{6142EAA8-7664-4FFF-9F0B-CBFD0E4D3BD7}" type="parTrans" cxnId="{34071881-BB90-4FEC-A17C-7A7C28A4549A}">
      <dgm:prSet/>
      <dgm:spPr/>
      <dgm:t>
        <a:bodyPr/>
        <a:lstStyle/>
        <a:p>
          <a:endParaRPr lang="en-US"/>
        </a:p>
      </dgm:t>
    </dgm:pt>
    <dgm:pt modelId="{1619071A-1DE2-4AE0-BE9F-39494CF288D1}" type="sibTrans" cxnId="{34071881-BB90-4FEC-A17C-7A7C28A4549A}">
      <dgm:prSet/>
      <dgm:spPr/>
      <dgm:t>
        <a:bodyPr/>
        <a:lstStyle/>
        <a:p>
          <a:endParaRPr lang="en-US"/>
        </a:p>
      </dgm:t>
    </dgm:pt>
    <dgm:pt modelId="{873294F7-08C5-4028-9D1A-2B42528E2EE7}">
      <dgm:prSet/>
      <dgm:spPr/>
      <dgm:t>
        <a:bodyPr/>
        <a:lstStyle/>
        <a:p>
          <a:pPr>
            <a:lnSpc>
              <a:spcPct val="100000"/>
            </a:lnSpc>
          </a:pPr>
          <a:r>
            <a:rPr lang="en-GB" b="1"/>
            <a:t>Advocacy on the Global Stage:</a:t>
          </a:r>
          <a:endParaRPr lang="en-US"/>
        </a:p>
      </dgm:t>
    </dgm:pt>
    <dgm:pt modelId="{D0B9BB5D-D80B-4253-9487-03536BB3C438}" type="parTrans" cxnId="{06FCB116-500F-4AB6-8981-514DA9780F73}">
      <dgm:prSet/>
      <dgm:spPr/>
      <dgm:t>
        <a:bodyPr/>
        <a:lstStyle/>
        <a:p>
          <a:endParaRPr lang="en-US"/>
        </a:p>
      </dgm:t>
    </dgm:pt>
    <dgm:pt modelId="{B8D9AF13-ADA3-47B0-9998-610AF4ADF2F2}" type="sibTrans" cxnId="{06FCB116-500F-4AB6-8981-514DA9780F73}">
      <dgm:prSet/>
      <dgm:spPr/>
      <dgm:t>
        <a:bodyPr/>
        <a:lstStyle/>
        <a:p>
          <a:endParaRPr lang="en-US"/>
        </a:p>
      </dgm:t>
    </dgm:pt>
    <dgm:pt modelId="{218DBA24-0A75-4AB9-BEB4-7408D133208C}">
      <dgm:prSet/>
      <dgm:spPr/>
      <dgm:t>
        <a:bodyPr/>
        <a:lstStyle/>
        <a:p>
          <a:pPr>
            <a:lnSpc>
              <a:spcPct val="100000"/>
            </a:lnSpc>
          </a:pPr>
          <a:r>
            <a:rPr lang="en-GB"/>
            <a:t>SIDS4 (Antigua): Shaped the ABAS agenda, ensuring ocean priorities were central.</a:t>
          </a:r>
          <a:endParaRPr lang="en-US"/>
        </a:p>
      </dgm:t>
    </dgm:pt>
    <dgm:pt modelId="{04B37866-6514-4D2E-850D-A6D6B71451C9}" type="parTrans" cxnId="{2F26A7E7-F2A5-41CB-9B89-13A89C402920}">
      <dgm:prSet/>
      <dgm:spPr/>
      <dgm:t>
        <a:bodyPr/>
        <a:lstStyle/>
        <a:p>
          <a:endParaRPr lang="en-US"/>
        </a:p>
      </dgm:t>
    </dgm:pt>
    <dgm:pt modelId="{186A2251-A082-4325-AF83-F97539383A5E}" type="sibTrans" cxnId="{2F26A7E7-F2A5-41CB-9B89-13A89C402920}">
      <dgm:prSet/>
      <dgm:spPr/>
      <dgm:t>
        <a:bodyPr/>
        <a:lstStyle/>
        <a:p>
          <a:endParaRPr lang="en-US"/>
        </a:p>
      </dgm:t>
    </dgm:pt>
    <dgm:pt modelId="{DD70DD31-E2E6-47DF-A6F6-2D3D12AFB599}">
      <dgm:prSet/>
      <dgm:spPr/>
      <dgm:t>
        <a:bodyPr/>
        <a:lstStyle/>
        <a:p>
          <a:pPr>
            <a:lnSpc>
              <a:spcPct val="100000"/>
            </a:lnSpc>
          </a:pPr>
          <a:r>
            <a:rPr lang="en-GB"/>
            <a:t>UNOC 2025 (Nice): Presented the Caribbean's challenges and solutions, including</a:t>
          </a:r>
          <a:r>
            <a:rPr lang="en-US"/>
            <a:t> on</a:t>
          </a:r>
          <a:r>
            <a:rPr lang="en-GB"/>
            <a:t> Sargassum.</a:t>
          </a:r>
          <a:endParaRPr lang="en-US"/>
        </a:p>
      </dgm:t>
    </dgm:pt>
    <dgm:pt modelId="{FB287A20-4FED-4E23-9302-45F8C5E2772E}" type="parTrans" cxnId="{399140A2-59ED-44C0-B1EF-C663FB547A6E}">
      <dgm:prSet/>
      <dgm:spPr/>
      <dgm:t>
        <a:bodyPr/>
        <a:lstStyle/>
        <a:p>
          <a:endParaRPr lang="en-US"/>
        </a:p>
      </dgm:t>
    </dgm:pt>
    <dgm:pt modelId="{0A1F3C1D-6954-4013-9470-7090E20E587E}" type="sibTrans" cxnId="{399140A2-59ED-44C0-B1EF-C663FB547A6E}">
      <dgm:prSet/>
      <dgm:spPr/>
      <dgm:t>
        <a:bodyPr/>
        <a:lstStyle/>
        <a:p>
          <a:endParaRPr lang="en-US"/>
        </a:p>
      </dgm:t>
    </dgm:pt>
    <dgm:pt modelId="{8A853540-CD68-4980-B072-F0D5DA9AE88A}">
      <dgm:prSet/>
      <dgm:spPr/>
      <dgm:t>
        <a:bodyPr/>
        <a:lstStyle/>
        <a:p>
          <a:pPr>
            <a:lnSpc>
              <a:spcPct val="100000"/>
            </a:lnSpc>
          </a:pPr>
          <a:r>
            <a:rPr lang="en-GB"/>
            <a:t>Strengthened collaboration with related Global MEAs</a:t>
          </a:r>
          <a:r>
            <a:rPr lang="en-US"/>
            <a:t> – co chair Sustainable Ocean Initiative of the CBD.</a:t>
          </a:r>
        </a:p>
      </dgm:t>
    </dgm:pt>
    <dgm:pt modelId="{B8703717-5B55-42D0-A164-216D0E2F7B80}" type="parTrans" cxnId="{CE261AF6-50CA-45EC-9739-21D3B185B5B7}">
      <dgm:prSet/>
      <dgm:spPr/>
      <dgm:t>
        <a:bodyPr/>
        <a:lstStyle/>
        <a:p>
          <a:endParaRPr lang="en-US"/>
        </a:p>
      </dgm:t>
    </dgm:pt>
    <dgm:pt modelId="{79DBEDA7-9FC3-4CE9-A43A-E8B418A6E4F6}" type="sibTrans" cxnId="{CE261AF6-50CA-45EC-9739-21D3B185B5B7}">
      <dgm:prSet/>
      <dgm:spPr/>
      <dgm:t>
        <a:bodyPr/>
        <a:lstStyle/>
        <a:p>
          <a:endParaRPr lang="en-US"/>
        </a:p>
      </dgm:t>
    </dgm:pt>
    <dgm:pt modelId="{69066C4D-9E64-4B3A-AE24-9F0FEBB937AF}">
      <dgm:prSet/>
      <dgm:spPr/>
      <dgm:t>
        <a:bodyPr/>
        <a:lstStyle/>
        <a:p>
          <a:pPr>
            <a:lnSpc>
              <a:spcPct val="100000"/>
            </a:lnSpc>
          </a:pPr>
          <a:r>
            <a:rPr lang="en-GB"/>
            <a:t>Advanced an MOU with the International Atomic Energy Agency (IAEA) on plastic pollution.</a:t>
          </a:r>
          <a:endParaRPr lang="en-US"/>
        </a:p>
      </dgm:t>
    </dgm:pt>
    <dgm:pt modelId="{2765D296-E80C-49A4-8859-F8A316F60024}" type="parTrans" cxnId="{BB0F0245-56D8-4E4E-AF2D-147DC130B5D3}">
      <dgm:prSet/>
      <dgm:spPr/>
      <dgm:t>
        <a:bodyPr/>
        <a:lstStyle/>
        <a:p>
          <a:endParaRPr lang="en-US"/>
        </a:p>
      </dgm:t>
    </dgm:pt>
    <dgm:pt modelId="{C782FB87-5A85-46DB-8673-53678E5DF244}" type="sibTrans" cxnId="{BB0F0245-56D8-4E4E-AF2D-147DC130B5D3}">
      <dgm:prSet/>
      <dgm:spPr/>
      <dgm:t>
        <a:bodyPr/>
        <a:lstStyle/>
        <a:p>
          <a:endParaRPr lang="en-US"/>
        </a:p>
      </dgm:t>
    </dgm:pt>
    <dgm:pt modelId="{867F87E0-1D27-445A-A8F6-C2AE5402689A}" type="pres">
      <dgm:prSet presAssocID="{FEDEBC80-15BD-4FDF-9780-907D0D9B831A}" presName="root" presStyleCnt="0">
        <dgm:presLayoutVars>
          <dgm:dir/>
          <dgm:resizeHandles val="exact"/>
        </dgm:presLayoutVars>
      </dgm:prSet>
      <dgm:spPr/>
    </dgm:pt>
    <dgm:pt modelId="{2B4327BB-95CF-452A-8D91-225AD989B61B}" type="pres">
      <dgm:prSet presAssocID="{03B97DAA-CE5E-4C01-9A49-B176C9F1540F}" presName="compNode" presStyleCnt="0"/>
      <dgm:spPr/>
    </dgm:pt>
    <dgm:pt modelId="{F0FBFC8A-2066-49E6-8A4E-9632ACBB77F2}" type="pres">
      <dgm:prSet presAssocID="{03B97DAA-CE5E-4C01-9A49-B176C9F1540F}" presName="bgRect" presStyleLbl="bgShp" presStyleIdx="0" presStyleCnt="4" custLinFactNeighborX="-2604" custLinFactNeighborY="-10029"/>
      <dgm:spPr/>
    </dgm:pt>
    <dgm:pt modelId="{5394FDBF-D8AE-40BD-95B3-AB73F5CBDC05}" type="pres">
      <dgm:prSet presAssocID="{03B97DAA-CE5E-4C01-9A49-B176C9F1540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B5C603A7-037F-4C53-AE00-B676ACDEB525}" type="pres">
      <dgm:prSet presAssocID="{03B97DAA-CE5E-4C01-9A49-B176C9F1540F}" presName="spaceRect" presStyleCnt="0"/>
      <dgm:spPr/>
    </dgm:pt>
    <dgm:pt modelId="{676FA5B1-1671-423A-A47F-14C3ED6209BB}" type="pres">
      <dgm:prSet presAssocID="{03B97DAA-CE5E-4C01-9A49-B176C9F1540F}" presName="parTx" presStyleLbl="revTx" presStyleIdx="0" presStyleCnt="6">
        <dgm:presLayoutVars>
          <dgm:chMax val="0"/>
          <dgm:chPref val="0"/>
        </dgm:presLayoutVars>
      </dgm:prSet>
      <dgm:spPr/>
    </dgm:pt>
    <dgm:pt modelId="{0CC1AE34-E188-4759-995E-E0229A0A4AA6}" type="pres">
      <dgm:prSet presAssocID="{03B97DAA-CE5E-4C01-9A49-B176C9F1540F}" presName="desTx" presStyleLbl="revTx" presStyleIdx="1" presStyleCnt="6">
        <dgm:presLayoutVars/>
      </dgm:prSet>
      <dgm:spPr/>
    </dgm:pt>
    <dgm:pt modelId="{CE8D0120-8AF6-40BB-9324-947DC9CBD4C3}" type="pres">
      <dgm:prSet presAssocID="{BBEF42C1-F3B1-49AE-98B8-DDB0535D94DB}" presName="sibTrans" presStyleCnt="0"/>
      <dgm:spPr/>
    </dgm:pt>
    <dgm:pt modelId="{F3A60805-6337-414E-87C1-55D2DBFD892D}" type="pres">
      <dgm:prSet presAssocID="{873294F7-08C5-4028-9D1A-2B42528E2EE7}" presName="compNode" presStyleCnt="0"/>
      <dgm:spPr/>
    </dgm:pt>
    <dgm:pt modelId="{ED479A6B-AFDD-4116-B7ED-55F6C35AC13A}" type="pres">
      <dgm:prSet presAssocID="{873294F7-08C5-4028-9D1A-2B42528E2EE7}" presName="bgRect" presStyleLbl="bgShp" presStyleIdx="1" presStyleCnt="4"/>
      <dgm:spPr/>
    </dgm:pt>
    <dgm:pt modelId="{B6879F9F-AA89-4620-AD7E-50D793FDCBC3}" type="pres">
      <dgm:prSet presAssocID="{873294F7-08C5-4028-9D1A-2B42528E2EE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nchor"/>
        </a:ext>
      </dgm:extLst>
    </dgm:pt>
    <dgm:pt modelId="{A181C31A-136C-43A4-B602-9B65AC653529}" type="pres">
      <dgm:prSet presAssocID="{873294F7-08C5-4028-9D1A-2B42528E2EE7}" presName="spaceRect" presStyleCnt="0"/>
      <dgm:spPr/>
    </dgm:pt>
    <dgm:pt modelId="{48B10765-0FBE-4977-BEFD-00F43EAE5AA0}" type="pres">
      <dgm:prSet presAssocID="{873294F7-08C5-4028-9D1A-2B42528E2EE7}" presName="parTx" presStyleLbl="revTx" presStyleIdx="2" presStyleCnt="6">
        <dgm:presLayoutVars>
          <dgm:chMax val="0"/>
          <dgm:chPref val="0"/>
        </dgm:presLayoutVars>
      </dgm:prSet>
      <dgm:spPr/>
    </dgm:pt>
    <dgm:pt modelId="{BE988E46-A4FA-4B38-9DC1-56B5EC89D79C}" type="pres">
      <dgm:prSet presAssocID="{873294F7-08C5-4028-9D1A-2B42528E2EE7}" presName="desTx" presStyleLbl="revTx" presStyleIdx="3" presStyleCnt="6">
        <dgm:presLayoutVars/>
      </dgm:prSet>
      <dgm:spPr/>
    </dgm:pt>
    <dgm:pt modelId="{AAE94597-F570-4C04-9943-65DB7A2DCAB1}" type="pres">
      <dgm:prSet presAssocID="{B8D9AF13-ADA3-47B0-9998-610AF4ADF2F2}" presName="sibTrans" presStyleCnt="0"/>
      <dgm:spPr/>
    </dgm:pt>
    <dgm:pt modelId="{8B4271E6-DA62-4996-8671-A06D9A503EBF}" type="pres">
      <dgm:prSet presAssocID="{8A853540-CD68-4980-B072-F0D5DA9AE88A}" presName="compNode" presStyleCnt="0"/>
      <dgm:spPr/>
    </dgm:pt>
    <dgm:pt modelId="{FFC12DB9-9E7D-470B-923A-65FA658C8994}" type="pres">
      <dgm:prSet presAssocID="{8A853540-CD68-4980-B072-F0D5DA9AE88A}" presName="bgRect" presStyleLbl="bgShp" presStyleIdx="2" presStyleCnt="4"/>
      <dgm:spPr/>
    </dgm:pt>
    <dgm:pt modelId="{497CE388-F0CC-435F-901A-29BC4E21BDE0}" type="pres">
      <dgm:prSet presAssocID="{8A853540-CD68-4980-B072-F0D5DA9AE88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ark scene"/>
        </a:ext>
      </dgm:extLst>
    </dgm:pt>
    <dgm:pt modelId="{8D1DD9C3-2364-488D-9DAF-EC65E64524CD}" type="pres">
      <dgm:prSet presAssocID="{8A853540-CD68-4980-B072-F0D5DA9AE88A}" presName="spaceRect" presStyleCnt="0"/>
      <dgm:spPr/>
    </dgm:pt>
    <dgm:pt modelId="{9A63E557-3A38-4CFC-94A9-D8502CF0E587}" type="pres">
      <dgm:prSet presAssocID="{8A853540-CD68-4980-B072-F0D5DA9AE88A}" presName="parTx" presStyleLbl="revTx" presStyleIdx="4" presStyleCnt="6">
        <dgm:presLayoutVars>
          <dgm:chMax val="0"/>
          <dgm:chPref val="0"/>
        </dgm:presLayoutVars>
      </dgm:prSet>
      <dgm:spPr/>
    </dgm:pt>
    <dgm:pt modelId="{B9339B74-C415-439F-A2DA-66EB6EE7FE6D}" type="pres">
      <dgm:prSet presAssocID="{79DBEDA7-9FC3-4CE9-A43A-E8B418A6E4F6}" presName="sibTrans" presStyleCnt="0"/>
      <dgm:spPr/>
    </dgm:pt>
    <dgm:pt modelId="{CC1AC943-4849-4ED1-82F3-D081E15F2AD4}" type="pres">
      <dgm:prSet presAssocID="{69066C4D-9E64-4B3A-AE24-9F0FEBB937AF}" presName="compNode" presStyleCnt="0"/>
      <dgm:spPr/>
    </dgm:pt>
    <dgm:pt modelId="{E6944539-777D-40CD-8BDE-FA3D4C7CB7C6}" type="pres">
      <dgm:prSet presAssocID="{69066C4D-9E64-4B3A-AE24-9F0FEBB937AF}" presName="bgRect" presStyleLbl="bgShp" presStyleIdx="3" presStyleCnt="4"/>
      <dgm:spPr/>
    </dgm:pt>
    <dgm:pt modelId="{76713CA7-2BBA-4772-9E46-F5E73325E106}" type="pres">
      <dgm:prSet presAssocID="{69066C4D-9E64-4B3A-AE24-9F0FEBB937A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Earth Globe - Asia"/>
        </a:ext>
      </dgm:extLst>
    </dgm:pt>
    <dgm:pt modelId="{B69AF4E5-8773-477E-8E7B-A931711949D7}" type="pres">
      <dgm:prSet presAssocID="{69066C4D-9E64-4B3A-AE24-9F0FEBB937AF}" presName="spaceRect" presStyleCnt="0"/>
      <dgm:spPr/>
    </dgm:pt>
    <dgm:pt modelId="{A169C7C9-6E9F-499B-9331-F925F5D73D4A}" type="pres">
      <dgm:prSet presAssocID="{69066C4D-9E64-4B3A-AE24-9F0FEBB937AF}" presName="parTx" presStyleLbl="revTx" presStyleIdx="5" presStyleCnt="6">
        <dgm:presLayoutVars>
          <dgm:chMax val="0"/>
          <dgm:chPref val="0"/>
        </dgm:presLayoutVars>
      </dgm:prSet>
      <dgm:spPr/>
    </dgm:pt>
  </dgm:ptLst>
  <dgm:cxnLst>
    <dgm:cxn modelId="{B6B32D00-C9D3-4122-BA22-809BA1952FF0}" type="presOf" srcId="{51156CE8-2395-4024-81CD-19705604E15D}" destId="{0CC1AE34-E188-4759-995E-E0229A0A4AA6}" srcOrd="0" destOrd="0" presId="urn:microsoft.com/office/officeart/2018/2/layout/IconVerticalSolidList"/>
    <dgm:cxn modelId="{06FCB116-500F-4AB6-8981-514DA9780F73}" srcId="{FEDEBC80-15BD-4FDF-9780-907D0D9B831A}" destId="{873294F7-08C5-4028-9D1A-2B42528E2EE7}" srcOrd="1" destOrd="0" parTransId="{D0B9BB5D-D80B-4253-9487-03536BB3C438}" sibTransId="{B8D9AF13-ADA3-47B0-9998-610AF4ADF2F2}"/>
    <dgm:cxn modelId="{E1FF173F-DBDF-4E4D-919D-7DDEFDBFB602}" type="presOf" srcId="{FEDEBC80-15BD-4FDF-9780-907D0D9B831A}" destId="{867F87E0-1D27-445A-A8F6-C2AE5402689A}" srcOrd="0" destOrd="0" presId="urn:microsoft.com/office/officeart/2018/2/layout/IconVerticalSolidList"/>
    <dgm:cxn modelId="{8EBD5564-2C52-4A59-BEE9-C5BF7AC66720}" type="presOf" srcId="{69066C4D-9E64-4B3A-AE24-9F0FEBB937AF}" destId="{A169C7C9-6E9F-499B-9331-F925F5D73D4A}" srcOrd="0" destOrd="0" presId="urn:microsoft.com/office/officeart/2018/2/layout/IconVerticalSolidList"/>
    <dgm:cxn modelId="{BB0F0245-56D8-4E4E-AF2D-147DC130B5D3}" srcId="{FEDEBC80-15BD-4FDF-9780-907D0D9B831A}" destId="{69066C4D-9E64-4B3A-AE24-9F0FEBB937AF}" srcOrd="3" destOrd="0" parTransId="{2765D296-E80C-49A4-8859-F8A316F60024}" sibTransId="{C782FB87-5A85-46DB-8673-53678E5DF244}"/>
    <dgm:cxn modelId="{1627AB68-F331-4664-984A-70CF73281F6D}" srcId="{FEDEBC80-15BD-4FDF-9780-907D0D9B831A}" destId="{03B97DAA-CE5E-4C01-9A49-B176C9F1540F}" srcOrd="0" destOrd="0" parTransId="{5DD55AA2-EC1C-46BD-851C-0F7E84084BE5}" sibTransId="{BBEF42C1-F3B1-49AE-98B8-DDB0535D94DB}"/>
    <dgm:cxn modelId="{34071881-BB90-4FEC-A17C-7A7C28A4549A}" srcId="{03B97DAA-CE5E-4C01-9A49-B176C9F1540F}" destId="{51156CE8-2395-4024-81CD-19705604E15D}" srcOrd="0" destOrd="0" parTransId="{6142EAA8-7664-4FFF-9F0B-CBFD0E4D3BD7}" sibTransId="{1619071A-1DE2-4AE0-BE9F-39494CF288D1}"/>
    <dgm:cxn modelId="{6011039F-CA4F-425B-800E-4497F0D4EC5B}" type="presOf" srcId="{03B97DAA-CE5E-4C01-9A49-B176C9F1540F}" destId="{676FA5B1-1671-423A-A47F-14C3ED6209BB}" srcOrd="0" destOrd="0" presId="urn:microsoft.com/office/officeart/2018/2/layout/IconVerticalSolidList"/>
    <dgm:cxn modelId="{399140A2-59ED-44C0-B1EF-C663FB547A6E}" srcId="{873294F7-08C5-4028-9D1A-2B42528E2EE7}" destId="{DD70DD31-E2E6-47DF-A6F6-2D3D12AFB599}" srcOrd="1" destOrd="0" parTransId="{FB287A20-4FED-4E23-9302-45F8C5E2772E}" sibTransId="{0A1F3C1D-6954-4013-9470-7090E20E587E}"/>
    <dgm:cxn modelId="{E56279AA-82A5-44A6-8DF8-F23067E3DBB5}" type="presOf" srcId="{8A853540-CD68-4980-B072-F0D5DA9AE88A}" destId="{9A63E557-3A38-4CFC-94A9-D8502CF0E587}" srcOrd="0" destOrd="0" presId="urn:microsoft.com/office/officeart/2018/2/layout/IconVerticalSolidList"/>
    <dgm:cxn modelId="{6ACEFAC9-33E1-497B-966C-D6552B44D705}" type="presOf" srcId="{218DBA24-0A75-4AB9-BEB4-7408D133208C}" destId="{BE988E46-A4FA-4B38-9DC1-56B5EC89D79C}" srcOrd="0" destOrd="0" presId="urn:microsoft.com/office/officeart/2018/2/layout/IconVerticalSolidList"/>
    <dgm:cxn modelId="{822B4BE7-35DD-4D06-AE4B-834343F1053C}" type="presOf" srcId="{DD70DD31-E2E6-47DF-A6F6-2D3D12AFB599}" destId="{BE988E46-A4FA-4B38-9DC1-56B5EC89D79C}" srcOrd="0" destOrd="1" presId="urn:microsoft.com/office/officeart/2018/2/layout/IconVerticalSolidList"/>
    <dgm:cxn modelId="{2F26A7E7-F2A5-41CB-9B89-13A89C402920}" srcId="{873294F7-08C5-4028-9D1A-2B42528E2EE7}" destId="{218DBA24-0A75-4AB9-BEB4-7408D133208C}" srcOrd="0" destOrd="0" parTransId="{04B37866-6514-4D2E-850D-A6D6B71451C9}" sibTransId="{186A2251-A082-4325-AF83-F97539383A5E}"/>
    <dgm:cxn modelId="{F058DDEA-7237-4034-AF29-BD213BE80922}" type="presOf" srcId="{873294F7-08C5-4028-9D1A-2B42528E2EE7}" destId="{48B10765-0FBE-4977-BEFD-00F43EAE5AA0}" srcOrd="0" destOrd="0" presId="urn:microsoft.com/office/officeart/2018/2/layout/IconVerticalSolidList"/>
    <dgm:cxn modelId="{CE261AF6-50CA-45EC-9739-21D3B185B5B7}" srcId="{FEDEBC80-15BD-4FDF-9780-907D0D9B831A}" destId="{8A853540-CD68-4980-B072-F0D5DA9AE88A}" srcOrd="2" destOrd="0" parTransId="{B8703717-5B55-42D0-A164-216D0E2F7B80}" sibTransId="{79DBEDA7-9FC3-4CE9-A43A-E8B418A6E4F6}"/>
    <dgm:cxn modelId="{D7B2EE49-4EF6-46EF-A065-61A09A149785}" type="presParOf" srcId="{867F87E0-1D27-445A-A8F6-C2AE5402689A}" destId="{2B4327BB-95CF-452A-8D91-225AD989B61B}" srcOrd="0" destOrd="0" presId="urn:microsoft.com/office/officeart/2018/2/layout/IconVerticalSolidList"/>
    <dgm:cxn modelId="{38E9D953-9202-4E99-8657-6701CEA153DE}" type="presParOf" srcId="{2B4327BB-95CF-452A-8D91-225AD989B61B}" destId="{F0FBFC8A-2066-49E6-8A4E-9632ACBB77F2}" srcOrd="0" destOrd="0" presId="urn:microsoft.com/office/officeart/2018/2/layout/IconVerticalSolidList"/>
    <dgm:cxn modelId="{6533531E-D084-4593-8120-FB34D34F6E08}" type="presParOf" srcId="{2B4327BB-95CF-452A-8D91-225AD989B61B}" destId="{5394FDBF-D8AE-40BD-95B3-AB73F5CBDC05}" srcOrd="1" destOrd="0" presId="urn:microsoft.com/office/officeart/2018/2/layout/IconVerticalSolidList"/>
    <dgm:cxn modelId="{15AC7322-07D7-4B45-90E0-E0680FB3C0A0}" type="presParOf" srcId="{2B4327BB-95CF-452A-8D91-225AD989B61B}" destId="{B5C603A7-037F-4C53-AE00-B676ACDEB525}" srcOrd="2" destOrd="0" presId="urn:microsoft.com/office/officeart/2018/2/layout/IconVerticalSolidList"/>
    <dgm:cxn modelId="{29E7A53D-433F-423E-B266-768D142978DA}" type="presParOf" srcId="{2B4327BB-95CF-452A-8D91-225AD989B61B}" destId="{676FA5B1-1671-423A-A47F-14C3ED6209BB}" srcOrd="3" destOrd="0" presId="urn:microsoft.com/office/officeart/2018/2/layout/IconVerticalSolidList"/>
    <dgm:cxn modelId="{3AC9F58F-4EF3-4377-9D69-7A4149742670}" type="presParOf" srcId="{2B4327BB-95CF-452A-8D91-225AD989B61B}" destId="{0CC1AE34-E188-4759-995E-E0229A0A4AA6}" srcOrd="4" destOrd="0" presId="urn:microsoft.com/office/officeart/2018/2/layout/IconVerticalSolidList"/>
    <dgm:cxn modelId="{EFD5C65A-79B9-4ADB-BDB9-1C1E8F9B4607}" type="presParOf" srcId="{867F87E0-1D27-445A-A8F6-C2AE5402689A}" destId="{CE8D0120-8AF6-40BB-9324-947DC9CBD4C3}" srcOrd="1" destOrd="0" presId="urn:microsoft.com/office/officeart/2018/2/layout/IconVerticalSolidList"/>
    <dgm:cxn modelId="{59474A41-E999-4ADB-8074-3B58FDC6B418}" type="presParOf" srcId="{867F87E0-1D27-445A-A8F6-C2AE5402689A}" destId="{F3A60805-6337-414E-87C1-55D2DBFD892D}" srcOrd="2" destOrd="0" presId="urn:microsoft.com/office/officeart/2018/2/layout/IconVerticalSolidList"/>
    <dgm:cxn modelId="{1B842ED3-8A87-45DA-82CA-899AF22CFAFC}" type="presParOf" srcId="{F3A60805-6337-414E-87C1-55D2DBFD892D}" destId="{ED479A6B-AFDD-4116-B7ED-55F6C35AC13A}" srcOrd="0" destOrd="0" presId="urn:microsoft.com/office/officeart/2018/2/layout/IconVerticalSolidList"/>
    <dgm:cxn modelId="{BF21A435-0089-4A1F-BE47-7C467C4D5B51}" type="presParOf" srcId="{F3A60805-6337-414E-87C1-55D2DBFD892D}" destId="{B6879F9F-AA89-4620-AD7E-50D793FDCBC3}" srcOrd="1" destOrd="0" presId="urn:microsoft.com/office/officeart/2018/2/layout/IconVerticalSolidList"/>
    <dgm:cxn modelId="{FCDE9D9D-6D10-4C36-BA66-5CCF7B5C2C95}" type="presParOf" srcId="{F3A60805-6337-414E-87C1-55D2DBFD892D}" destId="{A181C31A-136C-43A4-B602-9B65AC653529}" srcOrd="2" destOrd="0" presId="urn:microsoft.com/office/officeart/2018/2/layout/IconVerticalSolidList"/>
    <dgm:cxn modelId="{0829B828-0056-4A17-931F-D17CC119928F}" type="presParOf" srcId="{F3A60805-6337-414E-87C1-55D2DBFD892D}" destId="{48B10765-0FBE-4977-BEFD-00F43EAE5AA0}" srcOrd="3" destOrd="0" presId="urn:microsoft.com/office/officeart/2018/2/layout/IconVerticalSolidList"/>
    <dgm:cxn modelId="{BB55F7A0-E2B2-4DA5-83D5-15250858CA2D}" type="presParOf" srcId="{F3A60805-6337-414E-87C1-55D2DBFD892D}" destId="{BE988E46-A4FA-4B38-9DC1-56B5EC89D79C}" srcOrd="4" destOrd="0" presId="urn:microsoft.com/office/officeart/2018/2/layout/IconVerticalSolidList"/>
    <dgm:cxn modelId="{89E5FB8B-23F3-4B24-97D2-C48A397DE658}" type="presParOf" srcId="{867F87E0-1D27-445A-A8F6-C2AE5402689A}" destId="{AAE94597-F570-4C04-9943-65DB7A2DCAB1}" srcOrd="3" destOrd="0" presId="urn:microsoft.com/office/officeart/2018/2/layout/IconVerticalSolidList"/>
    <dgm:cxn modelId="{E0C6C901-9715-44B3-9D1E-E47D5BFFD30C}" type="presParOf" srcId="{867F87E0-1D27-445A-A8F6-C2AE5402689A}" destId="{8B4271E6-DA62-4996-8671-A06D9A503EBF}" srcOrd="4" destOrd="0" presId="urn:microsoft.com/office/officeart/2018/2/layout/IconVerticalSolidList"/>
    <dgm:cxn modelId="{F3B08BA2-6867-4C63-92CB-98E6D1A2C9BC}" type="presParOf" srcId="{8B4271E6-DA62-4996-8671-A06D9A503EBF}" destId="{FFC12DB9-9E7D-470B-923A-65FA658C8994}" srcOrd="0" destOrd="0" presId="urn:microsoft.com/office/officeart/2018/2/layout/IconVerticalSolidList"/>
    <dgm:cxn modelId="{09D08EDC-16E2-4946-BFD7-265D646A7836}" type="presParOf" srcId="{8B4271E6-DA62-4996-8671-A06D9A503EBF}" destId="{497CE388-F0CC-435F-901A-29BC4E21BDE0}" srcOrd="1" destOrd="0" presId="urn:microsoft.com/office/officeart/2018/2/layout/IconVerticalSolidList"/>
    <dgm:cxn modelId="{81B43D9C-0CC9-4B69-9801-F433ED2B7620}" type="presParOf" srcId="{8B4271E6-DA62-4996-8671-A06D9A503EBF}" destId="{8D1DD9C3-2364-488D-9DAF-EC65E64524CD}" srcOrd="2" destOrd="0" presId="urn:microsoft.com/office/officeart/2018/2/layout/IconVerticalSolidList"/>
    <dgm:cxn modelId="{A47CAE13-1487-43E4-8254-D2ED0D17581D}" type="presParOf" srcId="{8B4271E6-DA62-4996-8671-A06D9A503EBF}" destId="{9A63E557-3A38-4CFC-94A9-D8502CF0E587}" srcOrd="3" destOrd="0" presId="urn:microsoft.com/office/officeart/2018/2/layout/IconVerticalSolidList"/>
    <dgm:cxn modelId="{17591235-B00B-4276-9B48-14934652DB3C}" type="presParOf" srcId="{867F87E0-1D27-445A-A8F6-C2AE5402689A}" destId="{B9339B74-C415-439F-A2DA-66EB6EE7FE6D}" srcOrd="5" destOrd="0" presId="urn:microsoft.com/office/officeart/2018/2/layout/IconVerticalSolidList"/>
    <dgm:cxn modelId="{A946B2ED-9C59-4646-B534-E600268DF0AF}" type="presParOf" srcId="{867F87E0-1D27-445A-A8F6-C2AE5402689A}" destId="{CC1AC943-4849-4ED1-82F3-D081E15F2AD4}" srcOrd="6" destOrd="0" presId="urn:microsoft.com/office/officeart/2018/2/layout/IconVerticalSolidList"/>
    <dgm:cxn modelId="{2CE72146-0DE3-454D-AB6B-4D4A70E8FCD6}" type="presParOf" srcId="{CC1AC943-4849-4ED1-82F3-D081E15F2AD4}" destId="{E6944539-777D-40CD-8BDE-FA3D4C7CB7C6}" srcOrd="0" destOrd="0" presId="urn:microsoft.com/office/officeart/2018/2/layout/IconVerticalSolidList"/>
    <dgm:cxn modelId="{D434AE81-4779-4456-9081-B7478B185C5F}" type="presParOf" srcId="{CC1AC943-4849-4ED1-82F3-D081E15F2AD4}" destId="{76713CA7-2BBA-4772-9E46-F5E73325E106}" srcOrd="1" destOrd="0" presId="urn:microsoft.com/office/officeart/2018/2/layout/IconVerticalSolidList"/>
    <dgm:cxn modelId="{A1DA8BEA-7442-419E-B411-D88CCAD09C55}" type="presParOf" srcId="{CC1AC943-4849-4ED1-82F3-D081E15F2AD4}" destId="{B69AF4E5-8773-477E-8E7B-A931711949D7}" srcOrd="2" destOrd="0" presId="urn:microsoft.com/office/officeart/2018/2/layout/IconVerticalSolidList"/>
    <dgm:cxn modelId="{3EFFD22B-6B28-4CF9-86EC-16BB4347349B}" type="presParOf" srcId="{CC1AC943-4849-4ED1-82F3-D081E15F2AD4}" destId="{A169C7C9-6E9F-499B-9331-F925F5D73D4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6E04F2-6124-4FF8-A298-2C2CD37E6BA6}" type="doc">
      <dgm:prSet loTypeId="urn:microsoft.com/office/officeart/2005/8/layout/hList1" loCatId="list" qsTypeId="urn:microsoft.com/office/officeart/2005/8/quickstyle/simple1" qsCatId="simple" csTypeId="urn:microsoft.com/office/officeart/2005/8/colors/colorful1" csCatId="colorful"/>
      <dgm:spPr/>
      <dgm:t>
        <a:bodyPr/>
        <a:lstStyle/>
        <a:p>
          <a:endParaRPr lang="en-US"/>
        </a:p>
      </dgm:t>
    </dgm:pt>
    <dgm:pt modelId="{F326F0B8-467C-430F-9636-58C37BB57611}">
      <dgm:prSet/>
      <dgm:spPr/>
      <dgm:t>
        <a:bodyPr/>
        <a:lstStyle/>
        <a:p>
          <a:r>
            <a:rPr lang="en-GB" b="1"/>
            <a:t>Financial Sustainability: </a:t>
          </a:r>
          <a:endParaRPr lang="en-US"/>
        </a:p>
      </dgm:t>
    </dgm:pt>
    <dgm:pt modelId="{72CFD9B3-0BF5-44EB-AFC0-A8A9C4E46CE4}" type="parTrans" cxnId="{4AD44B8C-C776-4B08-97A7-EB92178BE2E5}">
      <dgm:prSet/>
      <dgm:spPr/>
      <dgm:t>
        <a:bodyPr/>
        <a:lstStyle/>
        <a:p>
          <a:endParaRPr lang="en-US"/>
        </a:p>
      </dgm:t>
    </dgm:pt>
    <dgm:pt modelId="{30DC6202-FEC5-4DFD-A784-5BEF544BA119}" type="sibTrans" cxnId="{4AD44B8C-C776-4B08-97A7-EB92178BE2E5}">
      <dgm:prSet/>
      <dgm:spPr/>
      <dgm:t>
        <a:bodyPr/>
        <a:lstStyle/>
        <a:p>
          <a:endParaRPr lang="en-US"/>
        </a:p>
      </dgm:t>
    </dgm:pt>
    <dgm:pt modelId="{7AA19F0E-F5EC-4391-A42E-0C0C57902228}">
      <dgm:prSet/>
      <dgm:spPr/>
      <dgm:t>
        <a:bodyPr/>
        <a:lstStyle/>
        <a:p>
          <a:r>
            <a:rPr lang="en-GB"/>
            <a:t>Outstanding CTF contributions remain the most significant challenge, limiting programme flexibility and core capacity.</a:t>
          </a:r>
          <a:br>
            <a:rPr lang="en-GB"/>
          </a:br>
          <a:endParaRPr lang="en-US"/>
        </a:p>
      </dgm:t>
    </dgm:pt>
    <dgm:pt modelId="{79CE4C2B-40D1-4E9B-A0AD-9D33B940AA8C}" type="parTrans" cxnId="{9B52E15A-F813-4C6D-B716-8C16BE57F536}">
      <dgm:prSet/>
      <dgm:spPr/>
      <dgm:t>
        <a:bodyPr/>
        <a:lstStyle/>
        <a:p>
          <a:endParaRPr lang="en-US"/>
        </a:p>
      </dgm:t>
    </dgm:pt>
    <dgm:pt modelId="{16E19DBF-D7A4-45B3-951B-9E7508ED7412}" type="sibTrans" cxnId="{9B52E15A-F813-4C6D-B716-8C16BE57F536}">
      <dgm:prSet/>
      <dgm:spPr/>
      <dgm:t>
        <a:bodyPr/>
        <a:lstStyle/>
        <a:p>
          <a:endParaRPr lang="en-US"/>
        </a:p>
      </dgm:t>
    </dgm:pt>
    <dgm:pt modelId="{B80AFB51-9D86-4364-BBA2-0BD7CFEA263C}">
      <dgm:prSet/>
      <dgm:spPr/>
      <dgm:t>
        <a:bodyPr/>
        <a:lstStyle/>
        <a:p>
          <a:r>
            <a:rPr lang="en-GB" b="1"/>
            <a:t>Human Resource Capacity: </a:t>
          </a:r>
          <a:endParaRPr lang="en-US"/>
        </a:p>
      </dgm:t>
    </dgm:pt>
    <dgm:pt modelId="{BA443CC6-FED2-485E-B88C-34A7A3CC1787}" type="parTrans" cxnId="{FFA67FC6-AC91-4D0A-8175-B381750A55E2}">
      <dgm:prSet/>
      <dgm:spPr/>
      <dgm:t>
        <a:bodyPr/>
        <a:lstStyle/>
        <a:p>
          <a:endParaRPr lang="en-US"/>
        </a:p>
      </dgm:t>
    </dgm:pt>
    <dgm:pt modelId="{A3B02B7F-F7A9-4F95-84C8-4B6A99D01CF8}" type="sibTrans" cxnId="{FFA67FC6-AC91-4D0A-8175-B381750A55E2}">
      <dgm:prSet/>
      <dgm:spPr/>
      <dgm:t>
        <a:bodyPr/>
        <a:lstStyle/>
        <a:p>
          <a:endParaRPr lang="en-US"/>
        </a:p>
      </dgm:t>
    </dgm:pt>
    <dgm:pt modelId="{F63A4D9F-82D5-4FC5-AFE2-9C8697F5ED78}">
      <dgm:prSet/>
      <dgm:spPr/>
      <dgm:t>
        <a:bodyPr/>
        <a:lstStyle/>
        <a:p>
          <a:r>
            <a:rPr lang="en-GB"/>
            <a:t>Despite recent recruitments, the Secretariat's capacity is stretched thin across multiple complex projects and regional demands.</a:t>
          </a:r>
          <a:br>
            <a:rPr lang="en-GB"/>
          </a:br>
          <a:endParaRPr lang="en-US"/>
        </a:p>
      </dgm:t>
    </dgm:pt>
    <dgm:pt modelId="{8835D75F-C77D-4D11-8EBF-319C7B911800}" type="parTrans" cxnId="{2D18B25D-1EB4-4B47-8BC6-4E03528D06E0}">
      <dgm:prSet/>
      <dgm:spPr/>
      <dgm:t>
        <a:bodyPr/>
        <a:lstStyle/>
        <a:p>
          <a:endParaRPr lang="en-US"/>
        </a:p>
      </dgm:t>
    </dgm:pt>
    <dgm:pt modelId="{D0876060-8149-411E-84D9-4C8C0AA0ECC3}" type="sibTrans" cxnId="{2D18B25D-1EB4-4B47-8BC6-4E03528D06E0}">
      <dgm:prSet/>
      <dgm:spPr/>
      <dgm:t>
        <a:bodyPr/>
        <a:lstStyle/>
        <a:p>
          <a:endParaRPr lang="en-US"/>
        </a:p>
      </dgm:t>
    </dgm:pt>
    <dgm:pt modelId="{7409CD46-B37B-4F03-863B-8AE3A14910C5}">
      <dgm:prSet/>
      <dgm:spPr/>
      <dgm:t>
        <a:bodyPr/>
        <a:lstStyle/>
        <a:p>
          <a:r>
            <a:rPr lang="en-GB" b="1"/>
            <a:t>Project Implementation Delays: </a:t>
          </a:r>
          <a:endParaRPr lang="en-US"/>
        </a:p>
      </dgm:t>
    </dgm:pt>
    <dgm:pt modelId="{2717826C-54DE-4819-89DA-2E13D9DFCEED}" type="parTrans" cxnId="{75BD3EAD-366C-44F7-9F54-B1BBF352F1EF}">
      <dgm:prSet/>
      <dgm:spPr/>
      <dgm:t>
        <a:bodyPr/>
        <a:lstStyle/>
        <a:p>
          <a:endParaRPr lang="en-US"/>
        </a:p>
      </dgm:t>
    </dgm:pt>
    <dgm:pt modelId="{F1F5B4BB-8C11-49F8-90AF-B29EB06FC390}" type="sibTrans" cxnId="{75BD3EAD-366C-44F7-9F54-B1BBF352F1EF}">
      <dgm:prSet/>
      <dgm:spPr/>
      <dgm:t>
        <a:bodyPr/>
        <a:lstStyle/>
        <a:p>
          <a:endParaRPr lang="en-US"/>
        </a:p>
      </dgm:t>
    </dgm:pt>
    <dgm:pt modelId="{9AF8C0F6-BFF7-4F1B-B7BD-0008A88993B3}">
      <dgm:prSet/>
      <dgm:spPr/>
      <dgm:t>
        <a:bodyPr/>
        <a:lstStyle/>
        <a:p>
          <a:r>
            <a:rPr lang="en-GB"/>
            <a:t>Some projects, like GEF CReW+, required extensions due to delays at the national level, highlighting systemic challenges in execution capacity</a:t>
          </a:r>
          <a:r>
            <a:rPr lang="en-US"/>
            <a:t>.</a:t>
          </a:r>
        </a:p>
      </dgm:t>
    </dgm:pt>
    <dgm:pt modelId="{5E4CC78B-DBA4-42B2-BC02-4E0858F31359}" type="parTrans" cxnId="{0A19771C-EC4A-4314-BC53-A811CBB7E735}">
      <dgm:prSet/>
      <dgm:spPr/>
      <dgm:t>
        <a:bodyPr/>
        <a:lstStyle/>
        <a:p>
          <a:endParaRPr lang="en-US"/>
        </a:p>
      </dgm:t>
    </dgm:pt>
    <dgm:pt modelId="{97855A18-6B51-4C73-AF29-33E243D8EAAE}" type="sibTrans" cxnId="{0A19771C-EC4A-4314-BC53-A811CBB7E735}">
      <dgm:prSet/>
      <dgm:spPr/>
      <dgm:t>
        <a:bodyPr/>
        <a:lstStyle/>
        <a:p>
          <a:endParaRPr lang="en-US"/>
        </a:p>
      </dgm:t>
    </dgm:pt>
    <dgm:pt modelId="{03AD2B62-7699-4D71-B672-C36ACC75E824}" type="pres">
      <dgm:prSet presAssocID="{5C6E04F2-6124-4FF8-A298-2C2CD37E6BA6}" presName="Name0" presStyleCnt="0">
        <dgm:presLayoutVars>
          <dgm:dir/>
          <dgm:animLvl val="lvl"/>
          <dgm:resizeHandles val="exact"/>
        </dgm:presLayoutVars>
      </dgm:prSet>
      <dgm:spPr/>
    </dgm:pt>
    <dgm:pt modelId="{CC5F8E98-DB2F-46BE-883D-E45F15828C36}" type="pres">
      <dgm:prSet presAssocID="{F326F0B8-467C-430F-9636-58C37BB57611}" presName="composite" presStyleCnt="0"/>
      <dgm:spPr/>
    </dgm:pt>
    <dgm:pt modelId="{FE145930-91E0-4CE0-BC3E-F34E9BCCCC40}" type="pres">
      <dgm:prSet presAssocID="{F326F0B8-467C-430F-9636-58C37BB57611}" presName="parTx" presStyleLbl="alignNode1" presStyleIdx="0" presStyleCnt="3">
        <dgm:presLayoutVars>
          <dgm:chMax val="0"/>
          <dgm:chPref val="0"/>
          <dgm:bulletEnabled val="1"/>
        </dgm:presLayoutVars>
      </dgm:prSet>
      <dgm:spPr/>
    </dgm:pt>
    <dgm:pt modelId="{47DBCACF-3A7A-4033-A371-2F4B9C8F96CB}" type="pres">
      <dgm:prSet presAssocID="{F326F0B8-467C-430F-9636-58C37BB57611}" presName="desTx" presStyleLbl="alignAccFollowNode1" presStyleIdx="0" presStyleCnt="3">
        <dgm:presLayoutVars>
          <dgm:bulletEnabled val="1"/>
        </dgm:presLayoutVars>
      </dgm:prSet>
      <dgm:spPr/>
    </dgm:pt>
    <dgm:pt modelId="{7F7E5091-8065-43B3-8861-F86A8C5E46F9}" type="pres">
      <dgm:prSet presAssocID="{30DC6202-FEC5-4DFD-A784-5BEF544BA119}" presName="space" presStyleCnt="0"/>
      <dgm:spPr/>
    </dgm:pt>
    <dgm:pt modelId="{DED9A79C-D3C2-49A9-8223-231E35574AC4}" type="pres">
      <dgm:prSet presAssocID="{B80AFB51-9D86-4364-BBA2-0BD7CFEA263C}" presName="composite" presStyleCnt="0"/>
      <dgm:spPr/>
    </dgm:pt>
    <dgm:pt modelId="{70933EF4-2CFE-493D-9702-24B0EEFA2083}" type="pres">
      <dgm:prSet presAssocID="{B80AFB51-9D86-4364-BBA2-0BD7CFEA263C}" presName="parTx" presStyleLbl="alignNode1" presStyleIdx="1" presStyleCnt="3">
        <dgm:presLayoutVars>
          <dgm:chMax val="0"/>
          <dgm:chPref val="0"/>
          <dgm:bulletEnabled val="1"/>
        </dgm:presLayoutVars>
      </dgm:prSet>
      <dgm:spPr/>
    </dgm:pt>
    <dgm:pt modelId="{B6B8D9A5-C6A0-4514-B5AF-5F161B91CBC2}" type="pres">
      <dgm:prSet presAssocID="{B80AFB51-9D86-4364-BBA2-0BD7CFEA263C}" presName="desTx" presStyleLbl="alignAccFollowNode1" presStyleIdx="1" presStyleCnt="3">
        <dgm:presLayoutVars>
          <dgm:bulletEnabled val="1"/>
        </dgm:presLayoutVars>
      </dgm:prSet>
      <dgm:spPr/>
    </dgm:pt>
    <dgm:pt modelId="{BF94DBB5-B585-42A0-8FBC-5B0589785D6F}" type="pres">
      <dgm:prSet presAssocID="{A3B02B7F-F7A9-4F95-84C8-4B6A99D01CF8}" presName="space" presStyleCnt="0"/>
      <dgm:spPr/>
    </dgm:pt>
    <dgm:pt modelId="{F55BC055-FF5F-4B03-BADA-6F4DBF6E126C}" type="pres">
      <dgm:prSet presAssocID="{7409CD46-B37B-4F03-863B-8AE3A14910C5}" presName="composite" presStyleCnt="0"/>
      <dgm:spPr/>
    </dgm:pt>
    <dgm:pt modelId="{5FE73527-8A55-4B1F-937B-97AE35B7C4F9}" type="pres">
      <dgm:prSet presAssocID="{7409CD46-B37B-4F03-863B-8AE3A14910C5}" presName="parTx" presStyleLbl="alignNode1" presStyleIdx="2" presStyleCnt="3">
        <dgm:presLayoutVars>
          <dgm:chMax val="0"/>
          <dgm:chPref val="0"/>
          <dgm:bulletEnabled val="1"/>
        </dgm:presLayoutVars>
      </dgm:prSet>
      <dgm:spPr/>
    </dgm:pt>
    <dgm:pt modelId="{55D8FFD0-CD60-4C12-8448-EF815C718D71}" type="pres">
      <dgm:prSet presAssocID="{7409CD46-B37B-4F03-863B-8AE3A14910C5}" presName="desTx" presStyleLbl="alignAccFollowNode1" presStyleIdx="2" presStyleCnt="3">
        <dgm:presLayoutVars>
          <dgm:bulletEnabled val="1"/>
        </dgm:presLayoutVars>
      </dgm:prSet>
      <dgm:spPr/>
    </dgm:pt>
  </dgm:ptLst>
  <dgm:cxnLst>
    <dgm:cxn modelId="{93450708-63CB-486D-8172-8FFA42EE3C22}" type="presOf" srcId="{9AF8C0F6-BFF7-4F1B-B7BD-0008A88993B3}" destId="{55D8FFD0-CD60-4C12-8448-EF815C718D71}" srcOrd="0" destOrd="0" presId="urn:microsoft.com/office/officeart/2005/8/layout/hList1"/>
    <dgm:cxn modelId="{FF498D10-DD01-4768-BAF6-75192E0DA5AB}" type="presOf" srcId="{7409CD46-B37B-4F03-863B-8AE3A14910C5}" destId="{5FE73527-8A55-4B1F-937B-97AE35B7C4F9}" srcOrd="0" destOrd="0" presId="urn:microsoft.com/office/officeart/2005/8/layout/hList1"/>
    <dgm:cxn modelId="{0A19771C-EC4A-4314-BC53-A811CBB7E735}" srcId="{7409CD46-B37B-4F03-863B-8AE3A14910C5}" destId="{9AF8C0F6-BFF7-4F1B-B7BD-0008A88993B3}" srcOrd="0" destOrd="0" parTransId="{5E4CC78B-DBA4-42B2-BC02-4E0858F31359}" sibTransId="{97855A18-6B51-4C73-AF29-33E243D8EAAE}"/>
    <dgm:cxn modelId="{68916A1D-9D0F-49EF-A6A8-A424A4A911E3}" type="presOf" srcId="{F326F0B8-467C-430F-9636-58C37BB57611}" destId="{FE145930-91E0-4CE0-BC3E-F34E9BCCCC40}" srcOrd="0" destOrd="0" presId="urn:microsoft.com/office/officeart/2005/8/layout/hList1"/>
    <dgm:cxn modelId="{2D18B25D-1EB4-4B47-8BC6-4E03528D06E0}" srcId="{B80AFB51-9D86-4364-BBA2-0BD7CFEA263C}" destId="{F63A4D9F-82D5-4FC5-AFE2-9C8697F5ED78}" srcOrd="0" destOrd="0" parTransId="{8835D75F-C77D-4D11-8EBF-319C7B911800}" sibTransId="{D0876060-8149-411E-84D9-4C8C0AA0ECC3}"/>
    <dgm:cxn modelId="{4BF53C5F-47E1-4C27-A8D3-70B841E235B2}" type="presOf" srcId="{F63A4D9F-82D5-4FC5-AFE2-9C8697F5ED78}" destId="{B6B8D9A5-C6A0-4514-B5AF-5F161B91CBC2}" srcOrd="0" destOrd="0" presId="urn:microsoft.com/office/officeart/2005/8/layout/hList1"/>
    <dgm:cxn modelId="{9B52E15A-F813-4C6D-B716-8C16BE57F536}" srcId="{F326F0B8-467C-430F-9636-58C37BB57611}" destId="{7AA19F0E-F5EC-4391-A42E-0C0C57902228}" srcOrd="0" destOrd="0" parTransId="{79CE4C2B-40D1-4E9B-A0AD-9D33B940AA8C}" sibTransId="{16E19DBF-D7A4-45B3-951B-9E7508ED7412}"/>
    <dgm:cxn modelId="{4AD44B8C-C776-4B08-97A7-EB92178BE2E5}" srcId="{5C6E04F2-6124-4FF8-A298-2C2CD37E6BA6}" destId="{F326F0B8-467C-430F-9636-58C37BB57611}" srcOrd="0" destOrd="0" parTransId="{72CFD9B3-0BF5-44EB-AFC0-A8A9C4E46CE4}" sibTransId="{30DC6202-FEC5-4DFD-A784-5BEF544BA119}"/>
    <dgm:cxn modelId="{75BD3EAD-366C-44F7-9F54-B1BBF352F1EF}" srcId="{5C6E04F2-6124-4FF8-A298-2C2CD37E6BA6}" destId="{7409CD46-B37B-4F03-863B-8AE3A14910C5}" srcOrd="2" destOrd="0" parTransId="{2717826C-54DE-4819-89DA-2E13D9DFCEED}" sibTransId="{F1F5B4BB-8C11-49F8-90AF-B29EB06FC390}"/>
    <dgm:cxn modelId="{E60AFBAF-42C1-4809-B403-C8CA8C6A1272}" type="presOf" srcId="{7AA19F0E-F5EC-4391-A42E-0C0C57902228}" destId="{47DBCACF-3A7A-4033-A371-2F4B9C8F96CB}" srcOrd="0" destOrd="0" presId="urn:microsoft.com/office/officeart/2005/8/layout/hList1"/>
    <dgm:cxn modelId="{7068BAB1-0F30-41A2-87AF-2DF78D24C295}" type="presOf" srcId="{B80AFB51-9D86-4364-BBA2-0BD7CFEA263C}" destId="{70933EF4-2CFE-493D-9702-24B0EEFA2083}" srcOrd="0" destOrd="0" presId="urn:microsoft.com/office/officeart/2005/8/layout/hList1"/>
    <dgm:cxn modelId="{FFA67FC6-AC91-4D0A-8175-B381750A55E2}" srcId="{5C6E04F2-6124-4FF8-A298-2C2CD37E6BA6}" destId="{B80AFB51-9D86-4364-BBA2-0BD7CFEA263C}" srcOrd="1" destOrd="0" parTransId="{BA443CC6-FED2-485E-B88C-34A7A3CC1787}" sibTransId="{A3B02B7F-F7A9-4F95-84C8-4B6A99D01CF8}"/>
    <dgm:cxn modelId="{1F9BFACA-0690-4073-986D-ED85476EC575}" type="presOf" srcId="{5C6E04F2-6124-4FF8-A298-2C2CD37E6BA6}" destId="{03AD2B62-7699-4D71-B672-C36ACC75E824}" srcOrd="0" destOrd="0" presId="urn:microsoft.com/office/officeart/2005/8/layout/hList1"/>
    <dgm:cxn modelId="{ABA2EF06-F013-49CB-9C29-392A2C9B2FC9}" type="presParOf" srcId="{03AD2B62-7699-4D71-B672-C36ACC75E824}" destId="{CC5F8E98-DB2F-46BE-883D-E45F15828C36}" srcOrd="0" destOrd="0" presId="urn:microsoft.com/office/officeart/2005/8/layout/hList1"/>
    <dgm:cxn modelId="{5434372F-D037-4AE6-83CE-334E29FE4B1A}" type="presParOf" srcId="{CC5F8E98-DB2F-46BE-883D-E45F15828C36}" destId="{FE145930-91E0-4CE0-BC3E-F34E9BCCCC40}" srcOrd="0" destOrd="0" presId="urn:microsoft.com/office/officeart/2005/8/layout/hList1"/>
    <dgm:cxn modelId="{747E5ED7-DD68-4F9C-9E38-9AB308A3D005}" type="presParOf" srcId="{CC5F8E98-DB2F-46BE-883D-E45F15828C36}" destId="{47DBCACF-3A7A-4033-A371-2F4B9C8F96CB}" srcOrd="1" destOrd="0" presId="urn:microsoft.com/office/officeart/2005/8/layout/hList1"/>
    <dgm:cxn modelId="{F75B89DE-2F0D-4E17-A8DF-11B9D05B9A8A}" type="presParOf" srcId="{03AD2B62-7699-4D71-B672-C36ACC75E824}" destId="{7F7E5091-8065-43B3-8861-F86A8C5E46F9}" srcOrd="1" destOrd="0" presId="urn:microsoft.com/office/officeart/2005/8/layout/hList1"/>
    <dgm:cxn modelId="{F3EA2F2E-257F-470A-81FA-869525E5FB40}" type="presParOf" srcId="{03AD2B62-7699-4D71-B672-C36ACC75E824}" destId="{DED9A79C-D3C2-49A9-8223-231E35574AC4}" srcOrd="2" destOrd="0" presId="urn:microsoft.com/office/officeart/2005/8/layout/hList1"/>
    <dgm:cxn modelId="{935F5C1C-904E-4C19-85B0-4FC9634C2B25}" type="presParOf" srcId="{DED9A79C-D3C2-49A9-8223-231E35574AC4}" destId="{70933EF4-2CFE-493D-9702-24B0EEFA2083}" srcOrd="0" destOrd="0" presId="urn:microsoft.com/office/officeart/2005/8/layout/hList1"/>
    <dgm:cxn modelId="{2A8B4649-0F3B-4548-A21D-55790BEFD08B}" type="presParOf" srcId="{DED9A79C-D3C2-49A9-8223-231E35574AC4}" destId="{B6B8D9A5-C6A0-4514-B5AF-5F161B91CBC2}" srcOrd="1" destOrd="0" presId="urn:microsoft.com/office/officeart/2005/8/layout/hList1"/>
    <dgm:cxn modelId="{3294478D-8A04-4A5C-80F5-F6C8299B2E2F}" type="presParOf" srcId="{03AD2B62-7699-4D71-B672-C36ACC75E824}" destId="{BF94DBB5-B585-42A0-8FBC-5B0589785D6F}" srcOrd="3" destOrd="0" presId="urn:microsoft.com/office/officeart/2005/8/layout/hList1"/>
    <dgm:cxn modelId="{68B9E5F2-F74E-41F6-A5D4-84AC2ED724A7}" type="presParOf" srcId="{03AD2B62-7699-4D71-B672-C36ACC75E824}" destId="{F55BC055-FF5F-4B03-BADA-6F4DBF6E126C}" srcOrd="4" destOrd="0" presId="urn:microsoft.com/office/officeart/2005/8/layout/hList1"/>
    <dgm:cxn modelId="{B5DC6013-871D-46D7-B15E-FEAE632B5EEB}" type="presParOf" srcId="{F55BC055-FF5F-4B03-BADA-6F4DBF6E126C}" destId="{5FE73527-8A55-4B1F-937B-97AE35B7C4F9}" srcOrd="0" destOrd="0" presId="urn:microsoft.com/office/officeart/2005/8/layout/hList1"/>
    <dgm:cxn modelId="{16A16088-C62E-48C2-98CA-CDA7BCD3D106}" type="presParOf" srcId="{F55BC055-FF5F-4B03-BADA-6F4DBF6E126C}" destId="{55D8FFD0-CD60-4C12-8448-EF815C718D7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FCA457-1BA2-4E9A-8030-95936C800406}"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9846C50D-98E6-48C7-B335-1B9D31AE094D}">
      <dgm:prSet/>
      <dgm:spPr/>
      <dgm:t>
        <a:bodyPr/>
        <a:lstStyle/>
        <a:p>
          <a:r>
            <a:rPr lang="en-GB" i="1" dirty="0"/>
            <a:t>Adopt/Endorse/Provide a way forward for the updated RAC/RAN Guidelines and the Regional Sargassum Action Plan (to be discussed at LBS COP 7, SPAW COP 13 &amp; CCS COP 18).</a:t>
          </a:r>
          <a:endParaRPr lang="en-US" dirty="0"/>
        </a:p>
      </dgm:t>
    </dgm:pt>
    <dgm:pt modelId="{AD484442-4427-4BA4-BAF5-278E3856629C}" type="parTrans" cxnId="{E21FE187-43D9-457F-9367-88D2ADDAFF5C}">
      <dgm:prSet/>
      <dgm:spPr/>
      <dgm:t>
        <a:bodyPr/>
        <a:lstStyle/>
        <a:p>
          <a:endParaRPr lang="en-US"/>
        </a:p>
      </dgm:t>
    </dgm:pt>
    <dgm:pt modelId="{3D192E30-36E1-4559-BAA1-91F6D1076D90}" type="sibTrans" cxnId="{E21FE187-43D9-457F-9367-88D2ADDAFF5C}">
      <dgm:prSet/>
      <dgm:spPr/>
      <dgm:t>
        <a:bodyPr/>
        <a:lstStyle/>
        <a:p>
          <a:endParaRPr lang="en-US"/>
        </a:p>
      </dgm:t>
    </dgm:pt>
    <dgm:pt modelId="{F01582CB-00F7-4E4B-BDF1-4D6E4E6489D3}">
      <dgm:prSet/>
      <dgm:spPr/>
      <dgm:t>
        <a:bodyPr/>
        <a:lstStyle/>
        <a:p>
          <a:r>
            <a:rPr lang="en-GB" i="1"/>
            <a:t>Provide guidance on priorities for the 2026-2027 Work Plan and Budget.</a:t>
          </a:r>
          <a:endParaRPr lang="en-US"/>
        </a:p>
      </dgm:t>
    </dgm:pt>
    <dgm:pt modelId="{5971CFA4-FDB5-45C2-9BE6-17E6CC94D181}" type="parTrans" cxnId="{A0E5BE48-8E74-4A75-A2D7-312BB56075E3}">
      <dgm:prSet/>
      <dgm:spPr/>
      <dgm:t>
        <a:bodyPr/>
        <a:lstStyle/>
        <a:p>
          <a:endParaRPr lang="en-US"/>
        </a:p>
      </dgm:t>
    </dgm:pt>
    <dgm:pt modelId="{DE6B02EA-1481-4E92-88D7-001E0C48C4CC}" type="sibTrans" cxnId="{A0E5BE48-8E74-4A75-A2D7-312BB56075E3}">
      <dgm:prSet/>
      <dgm:spPr/>
      <dgm:t>
        <a:bodyPr/>
        <a:lstStyle/>
        <a:p>
          <a:endParaRPr lang="en-US"/>
        </a:p>
      </dgm:t>
    </dgm:pt>
    <dgm:pt modelId="{4BD1CC9E-317B-465C-8881-F955A8FDE35E}">
      <dgm:prSet/>
      <dgm:spPr/>
      <dgm:t>
        <a:bodyPr/>
        <a:lstStyle/>
        <a:p>
          <a:r>
            <a:rPr lang="en-GB" i="1"/>
            <a:t>Support the Secretariat in fully operationalizing the Resource Mobilization Strategy.</a:t>
          </a:r>
          <a:endParaRPr lang="en-US"/>
        </a:p>
      </dgm:t>
    </dgm:pt>
    <dgm:pt modelId="{56FC7371-CD69-462B-8B70-595FB2C7B175}" type="parTrans" cxnId="{A19471E1-E27B-4A08-9905-ED7882508931}">
      <dgm:prSet/>
      <dgm:spPr/>
      <dgm:t>
        <a:bodyPr/>
        <a:lstStyle/>
        <a:p>
          <a:endParaRPr lang="en-US"/>
        </a:p>
      </dgm:t>
    </dgm:pt>
    <dgm:pt modelId="{872097BD-4565-4809-B795-03F565A2EAE4}" type="sibTrans" cxnId="{A19471E1-E27B-4A08-9905-ED7882508931}">
      <dgm:prSet/>
      <dgm:spPr/>
      <dgm:t>
        <a:bodyPr/>
        <a:lstStyle/>
        <a:p>
          <a:endParaRPr lang="en-US"/>
        </a:p>
      </dgm:t>
    </dgm:pt>
    <dgm:pt modelId="{27D3293F-4889-4DB6-BC6A-E57473F4CD7D}">
      <dgm:prSet/>
      <dgm:spPr/>
      <dgm:t>
        <a:bodyPr/>
        <a:lstStyle/>
        <a:p>
          <a:r>
            <a:rPr lang="en-GB" b="1"/>
            <a:t>A Call to Collective Action:</a:t>
          </a:r>
          <a:endParaRPr lang="en-US"/>
        </a:p>
      </dgm:t>
    </dgm:pt>
    <dgm:pt modelId="{9C845C8E-3AF7-49A2-8C53-D4276981CB3A}" type="parTrans" cxnId="{748BA941-4C82-4753-8716-0B8822E80C89}">
      <dgm:prSet/>
      <dgm:spPr/>
      <dgm:t>
        <a:bodyPr/>
        <a:lstStyle/>
        <a:p>
          <a:endParaRPr lang="en-US"/>
        </a:p>
      </dgm:t>
    </dgm:pt>
    <dgm:pt modelId="{470140A6-72DB-4973-B644-B450F1C344B2}" type="sibTrans" cxnId="{748BA941-4C82-4753-8716-0B8822E80C89}">
      <dgm:prSet/>
      <dgm:spPr/>
      <dgm:t>
        <a:bodyPr/>
        <a:lstStyle/>
        <a:p>
          <a:endParaRPr lang="en-US"/>
        </a:p>
      </dgm:t>
    </dgm:pt>
    <dgm:pt modelId="{38A4E8A1-98EA-441E-9E46-778DABE3F5E6}">
      <dgm:prSet/>
      <dgm:spPr/>
      <dgm:t>
        <a:bodyPr/>
        <a:lstStyle/>
        <a:p>
          <a:r>
            <a:rPr lang="en-GB"/>
            <a:t>Contracting Parties are urged to honor their financial pledges to the CTF to ensure the Secretariat's core operational stability.</a:t>
          </a:r>
          <a:endParaRPr lang="en-US"/>
        </a:p>
      </dgm:t>
    </dgm:pt>
    <dgm:pt modelId="{7DB8733F-87E9-49E8-98DB-5DE2C793B36F}" type="parTrans" cxnId="{8F51B80E-AD36-47B7-813D-A4C00730B476}">
      <dgm:prSet/>
      <dgm:spPr/>
      <dgm:t>
        <a:bodyPr/>
        <a:lstStyle/>
        <a:p>
          <a:endParaRPr lang="en-US"/>
        </a:p>
      </dgm:t>
    </dgm:pt>
    <dgm:pt modelId="{99358A13-F871-4559-BB2B-BFBFDAFAD471}" type="sibTrans" cxnId="{8F51B80E-AD36-47B7-813D-A4C00730B476}">
      <dgm:prSet/>
      <dgm:spPr/>
      <dgm:t>
        <a:bodyPr/>
        <a:lstStyle/>
        <a:p>
          <a:endParaRPr lang="en-US"/>
        </a:p>
      </dgm:t>
    </dgm:pt>
    <dgm:pt modelId="{12A9AE4A-F924-4E92-8BA2-18598BF69CC8}">
      <dgm:prSet/>
      <dgm:spPr/>
      <dgm:t>
        <a:bodyPr/>
        <a:lstStyle/>
        <a:p>
          <a:r>
            <a:rPr lang="en-GB"/>
            <a:t>Encourage ongoing collaboration between Convention Focal Points &amp; other relevant MEA focal points at the national level and/as appropriate regional level</a:t>
          </a:r>
          <a:r>
            <a:rPr lang="en-US"/>
            <a:t> for enhancing synergies</a:t>
          </a:r>
          <a:r>
            <a:rPr lang="en-GB"/>
            <a:t>.</a:t>
          </a:r>
          <a:endParaRPr lang="en-US"/>
        </a:p>
      </dgm:t>
    </dgm:pt>
    <dgm:pt modelId="{DA7BAC7A-3AB8-4C43-B144-0AB849E14E9F}" type="parTrans" cxnId="{8FEEC7DA-AD35-4F8A-A930-F88204258095}">
      <dgm:prSet/>
      <dgm:spPr/>
      <dgm:t>
        <a:bodyPr/>
        <a:lstStyle/>
        <a:p>
          <a:endParaRPr lang="en-US"/>
        </a:p>
      </dgm:t>
    </dgm:pt>
    <dgm:pt modelId="{AD565D8E-0F08-4FF8-9CB6-D0210EA37E5A}" type="sibTrans" cxnId="{8FEEC7DA-AD35-4F8A-A930-F88204258095}">
      <dgm:prSet/>
      <dgm:spPr/>
      <dgm:t>
        <a:bodyPr/>
        <a:lstStyle/>
        <a:p>
          <a:endParaRPr lang="en-US"/>
        </a:p>
      </dgm:t>
    </dgm:pt>
    <dgm:pt modelId="{6BEFE985-93DA-4CC2-9A60-1E5C1EA27BED}" type="pres">
      <dgm:prSet presAssocID="{6CFCA457-1BA2-4E9A-8030-95936C800406}" presName="diagram" presStyleCnt="0">
        <dgm:presLayoutVars>
          <dgm:dir/>
          <dgm:resizeHandles val="exact"/>
        </dgm:presLayoutVars>
      </dgm:prSet>
      <dgm:spPr/>
    </dgm:pt>
    <dgm:pt modelId="{703ADE6C-A5B8-4AC7-A4E0-00BCC55B9361}" type="pres">
      <dgm:prSet presAssocID="{9846C50D-98E6-48C7-B335-1B9D31AE094D}" presName="node" presStyleLbl="node1" presStyleIdx="0" presStyleCnt="6">
        <dgm:presLayoutVars>
          <dgm:bulletEnabled val="1"/>
        </dgm:presLayoutVars>
      </dgm:prSet>
      <dgm:spPr/>
    </dgm:pt>
    <dgm:pt modelId="{BA38D53F-6734-473E-87AA-BEFBA539BDC3}" type="pres">
      <dgm:prSet presAssocID="{3D192E30-36E1-4559-BAA1-91F6D1076D90}" presName="sibTrans" presStyleCnt="0"/>
      <dgm:spPr/>
    </dgm:pt>
    <dgm:pt modelId="{AC75286D-26CE-41A5-86B4-6FFC82912BC4}" type="pres">
      <dgm:prSet presAssocID="{F01582CB-00F7-4E4B-BDF1-4D6E4E6489D3}" presName="node" presStyleLbl="node1" presStyleIdx="1" presStyleCnt="6">
        <dgm:presLayoutVars>
          <dgm:bulletEnabled val="1"/>
        </dgm:presLayoutVars>
      </dgm:prSet>
      <dgm:spPr/>
    </dgm:pt>
    <dgm:pt modelId="{98FCD051-25AA-40C0-B6EB-15D6161009F3}" type="pres">
      <dgm:prSet presAssocID="{DE6B02EA-1481-4E92-88D7-001E0C48C4CC}" presName="sibTrans" presStyleCnt="0"/>
      <dgm:spPr/>
    </dgm:pt>
    <dgm:pt modelId="{AAA9D57F-265A-4D34-A2E4-66A0F3C7E43B}" type="pres">
      <dgm:prSet presAssocID="{4BD1CC9E-317B-465C-8881-F955A8FDE35E}" presName="node" presStyleLbl="node1" presStyleIdx="2" presStyleCnt="6">
        <dgm:presLayoutVars>
          <dgm:bulletEnabled val="1"/>
        </dgm:presLayoutVars>
      </dgm:prSet>
      <dgm:spPr/>
    </dgm:pt>
    <dgm:pt modelId="{44B4A890-91C2-48B3-8758-372CEDCEA0EF}" type="pres">
      <dgm:prSet presAssocID="{872097BD-4565-4809-B795-03F565A2EAE4}" presName="sibTrans" presStyleCnt="0"/>
      <dgm:spPr/>
    </dgm:pt>
    <dgm:pt modelId="{4DABD187-63ED-45B2-ACF3-D68F10AEF3EE}" type="pres">
      <dgm:prSet presAssocID="{27D3293F-4889-4DB6-BC6A-E57473F4CD7D}" presName="node" presStyleLbl="node1" presStyleIdx="3" presStyleCnt="6">
        <dgm:presLayoutVars>
          <dgm:bulletEnabled val="1"/>
        </dgm:presLayoutVars>
      </dgm:prSet>
      <dgm:spPr/>
    </dgm:pt>
    <dgm:pt modelId="{9241DDBF-0174-4059-B285-3A5468FF0206}" type="pres">
      <dgm:prSet presAssocID="{470140A6-72DB-4973-B644-B450F1C344B2}" presName="sibTrans" presStyleCnt="0"/>
      <dgm:spPr/>
    </dgm:pt>
    <dgm:pt modelId="{C68A5C51-8EBC-4458-86F2-9E7C90C49D5C}" type="pres">
      <dgm:prSet presAssocID="{38A4E8A1-98EA-441E-9E46-778DABE3F5E6}" presName="node" presStyleLbl="node1" presStyleIdx="4" presStyleCnt="6">
        <dgm:presLayoutVars>
          <dgm:bulletEnabled val="1"/>
        </dgm:presLayoutVars>
      </dgm:prSet>
      <dgm:spPr/>
    </dgm:pt>
    <dgm:pt modelId="{63DFFF94-CA02-426B-B735-5A2E97BBA1AE}" type="pres">
      <dgm:prSet presAssocID="{99358A13-F871-4559-BB2B-BFBFDAFAD471}" presName="sibTrans" presStyleCnt="0"/>
      <dgm:spPr/>
    </dgm:pt>
    <dgm:pt modelId="{AA0972EF-7217-47CE-8470-FF18D41C9650}" type="pres">
      <dgm:prSet presAssocID="{12A9AE4A-F924-4E92-8BA2-18598BF69CC8}" presName="node" presStyleLbl="node1" presStyleIdx="5" presStyleCnt="6">
        <dgm:presLayoutVars>
          <dgm:bulletEnabled val="1"/>
        </dgm:presLayoutVars>
      </dgm:prSet>
      <dgm:spPr/>
    </dgm:pt>
  </dgm:ptLst>
  <dgm:cxnLst>
    <dgm:cxn modelId="{8F51B80E-AD36-47B7-813D-A4C00730B476}" srcId="{6CFCA457-1BA2-4E9A-8030-95936C800406}" destId="{38A4E8A1-98EA-441E-9E46-778DABE3F5E6}" srcOrd="4" destOrd="0" parTransId="{7DB8733F-87E9-49E8-98DB-5DE2C793B36F}" sibTransId="{99358A13-F871-4559-BB2B-BFBFDAFAD471}"/>
    <dgm:cxn modelId="{95E06B3D-4F2B-4C46-9288-0E3EF63F4966}" type="presOf" srcId="{12A9AE4A-F924-4E92-8BA2-18598BF69CC8}" destId="{AA0972EF-7217-47CE-8470-FF18D41C9650}" srcOrd="0" destOrd="0" presId="urn:microsoft.com/office/officeart/2005/8/layout/default"/>
    <dgm:cxn modelId="{748BA941-4C82-4753-8716-0B8822E80C89}" srcId="{6CFCA457-1BA2-4E9A-8030-95936C800406}" destId="{27D3293F-4889-4DB6-BC6A-E57473F4CD7D}" srcOrd="3" destOrd="0" parTransId="{9C845C8E-3AF7-49A2-8C53-D4276981CB3A}" sibTransId="{470140A6-72DB-4973-B644-B450F1C344B2}"/>
    <dgm:cxn modelId="{B2A00943-0CAE-4D44-84D8-87557022169F}" type="presOf" srcId="{4BD1CC9E-317B-465C-8881-F955A8FDE35E}" destId="{AAA9D57F-265A-4D34-A2E4-66A0F3C7E43B}" srcOrd="0" destOrd="0" presId="urn:microsoft.com/office/officeart/2005/8/layout/default"/>
    <dgm:cxn modelId="{A0E5BE48-8E74-4A75-A2D7-312BB56075E3}" srcId="{6CFCA457-1BA2-4E9A-8030-95936C800406}" destId="{F01582CB-00F7-4E4B-BDF1-4D6E4E6489D3}" srcOrd="1" destOrd="0" parTransId="{5971CFA4-FDB5-45C2-9BE6-17E6CC94D181}" sibTransId="{DE6B02EA-1481-4E92-88D7-001E0C48C4CC}"/>
    <dgm:cxn modelId="{50487376-B5BD-4D65-829F-C7A11687D526}" type="presOf" srcId="{6CFCA457-1BA2-4E9A-8030-95936C800406}" destId="{6BEFE985-93DA-4CC2-9A60-1E5C1EA27BED}" srcOrd="0" destOrd="0" presId="urn:microsoft.com/office/officeart/2005/8/layout/default"/>
    <dgm:cxn modelId="{E21FE187-43D9-457F-9367-88D2ADDAFF5C}" srcId="{6CFCA457-1BA2-4E9A-8030-95936C800406}" destId="{9846C50D-98E6-48C7-B335-1B9D31AE094D}" srcOrd="0" destOrd="0" parTransId="{AD484442-4427-4BA4-BAF5-278E3856629C}" sibTransId="{3D192E30-36E1-4559-BAA1-91F6D1076D90}"/>
    <dgm:cxn modelId="{C007F990-A964-4102-9D0C-C8502A330F12}" type="presOf" srcId="{38A4E8A1-98EA-441E-9E46-778DABE3F5E6}" destId="{C68A5C51-8EBC-4458-86F2-9E7C90C49D5C}" srcOrd="0" destOrd="0" presId="urn:microsoft.com/office/officeart/2005/8/layout/default"/>
    <dgm:cxn modelId="{0D2C5FC7-C003-4146-A36D-81D69E2E179F}" type="presOf" srcId="{9846C50D-98E6-48C7-B335-1B9D31AE094D}" destId="{703ADE6C-A5B8-4AC7-A4E0-00BCC55B9361}" srcOrd="0" destOrd="0" presId="urn:microsoft.com/office/officeart/2005/8/layout/default"/>
    <dgm:cxn modelId="{8FEEC7DA-AD35-4F8A-A930-F88204258095}" srcId="{6CFCA457-1BA2-4E9A-8030-95936C800406}" destId="{12A9AE4A-F924-4E92-8BA2-18598BF69CC8}" srcOrd="5" destOrd="0" parTransId="{DA7BAC7A-3AB8-4C43-B144-0AB849E14E9F}" sibTransId="{AD565D8E-0F08-4FF8-9CB6-D0210EA37E5A}"/>
    <dgm:cxn modelId="{9B6260DB-A606-49FC-804A-5F09562A36A9}" type="presOf" srcId="{F01582CB-00F7-4E4B-BDF1-4D6E4E6489D3}" destId="{AC75286D-26CE-41A5-86B4-6FFC82912BC4}" srcOrd="0" destOrd="0" presId="urn:microsoft.com/office/officeart/2005/8/layout/default"/>
    <dgm:cxn modelId="{A19471E1-E27B-4A08-9905-ED7882508931}" srcId="{6CFCA457-1BA2-4E9A-8030-95936C800406}" destId="{4BD1CC9E-317B-465C-8881-F955A8FDE35E}" srcOrd="2" destOrd="0" parTransId="{56FC7371-CD69-462B-8B70-595FB2C7B175}" sibTransId="{872097BD-4565-4809-B795-03F565A2EAE4}"/>
    <dgm:cxn modelId="{9A68E9F0-B4DE-4CAF-BE7A-5DAF99F8C173}" type="presOf" srcId="{27D3293F-4889-4DB6-BC6A-E57473F4CD7D}" destId="{4DABD187-63ED-45B2-ACF3-D68F10AEF3EE}" srcOrd="0" destOrd="0" presId="urn:microsoft.com/office/officeart/2005/8/layout/default"/>
    <dgm:cxn modelId="{CCBC2852-5363-4556-8218-A024F06F2999}" type="presParOf" srcId="{6BEFE985-93DA-4CC2-9A60-1E5C1EA27BED}" destId="{703ADE6C-A5B8-4AC7-A4E0-00BCC55B9361}" srcOrd="0" destOrd="0" presId="urn:microsoft.com/office/officeart/2005/8/layout/default"/>
    <dgm:cxn modelId="{72FEA7B4-E454-4597-8F41-5BB7A10C548A}" type="presParOf" srcId="{6BEFE985-93DA-4CC2-9A60-1E5C1EA27BED}" destId="{BA38D53F-6734-473E-87AA-BEFBA539BDC3}" srcOrd="1" destOrd="0" presId="urn:microsoft.com/office/officeart/2005/8/layout/default"/>
    <dgm:cxn modelId="{64100CC0-F27D-4B48-8BE1-358A5B91FA57}" type="presParOf" srcId="{6BEFE985-93DA-4CC2-9A60-1E5C1EA27BED}" destId="{AC75286D-26CE-41A5-86B4-6FFC82912BC4}" srcOrd="2" destOrd="0" presId="urn:microsoft.com/office/officeart/2005/8/layout/default"/>
    <dgm:cxn modelId="{65433936-3965-4D8A-91D1-E8D15FC572ED}" type="presParOf" srcId="{6BEFE985-93DA-4CC2-9A60-1E5C1EA27BED}" destId="{98FCD051-25AA-40C0-B6EB-15D6161009F3}" srcOrd="3" destOrd="0" presId="urn:microsoft.com/office/officeart/2005/8/layout/default"/>
    <dgm:cxn modelId="{CC3C9D92-C908-4B42-813B-4B09D44DEE45}" type="presParOf" srcId="{6BEFE985-93DA-4CC2-9A60-1E5C1EA27BED}" destId="{AAA9D57F-265A-4D34-A2E4-66A0F3C7E43B}" srcOrd="4" destOrd="0" presId="urn:microsoft.com/office/officeart/2005/8/layout/default"/>
    <dgm:cxn modelId="{2015ED77-2D52-4E38-8BF8-00B85A855FE0}" type="presParOf" srcId="{6BEFE985-93DA-4CC2-9A60-1E5C1EA27BED}" destId="{44B4A890-91C2-48B3-8758-372CEDCEA0EF}" srcOrd="5" destOrd="0" presId="urn:microsoft.com/office/officeart/2005/8/layout/default"/>
    <dgm:cxn modelId="{4A737CB8-C28C-4FA2-B0E6-06E7965A0B49}" type="presParOf" srcId="{6BEFE985-93DA-4CC2-9A60-1E5C1EA27BED}" destId="{4DABD187-63ED-45B2-ACF3-D68F10AEF3EE}" srcOrd="6" destOrd="0" presId="urn:microsoft.com/office/officeart/2005/8/layout/default"/>
    <dgm:cxn modelId="{4AE87FFE-E069-4C91-9829-A007DADB8B9B}" type="presParOf" srcId="{6BEFE985-93DA-4CC2-9A60-1E5C1EA27BED}" destId="{9241DDBF-0174-4059-B285-3A5468FF0206}" srcOrd="7" destOrd="0" presId="urn:microsoft.com/office/officeart/2005/8/layout/default"/>
    <dgm:cxn modelId="{C89B5160-BA9A-4A1B-B949-1DEA70ADF7D6}" type="presParOf" srcId="{6BEFE985-93DA-4CC2-9A60-1E5C1EA27BED}" destId="{C68A5C51-8EBC-4458-86F2-9E7C90C49D5C}" srcOrd="8" destOrd="0" presId="urn:microsoft.com/office/officeart/2005/8/layout/default"/>
    <dgm:cxn modelId="{03D47FF2-60F2-4B75-95A1-C0CEAECD7D84}" type="presParOf" srcId="{6BEFE985-93DA-4CC2-9A60-1E5C1EA27BED}" destId="{63DFFF94-CA02-426B-B735-5A2E97BBA1AE}" srcOrd="9" destOrd="0" presId="urn:microsoft.com/office/officeart/2005/8/layout/default"/>
    <dgm:cxn modelId="{BD00E54E-9BEC-4683-BDD4-D3F4EA73DA31}" type="presParOf" srcId="{6BEFE985-93DA-4CC2-9A60-1E5C1EA27BED}" destId="{AA0972EF-7217-47CE-8470-FF18D41C965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4F3AD-F2F0-4ED4-8D9B-A20E3F750C8A}">
      <dsp:nvSpPr>
        <dsp:cNvPr id="0" name=""/>
        <dsp:cNvSpPr/>
      </dsp:nvSpPr>
      <dsp:spPr>
        <a:xfrm>
          <a:off x="0" y="210609"/>
          <a:ext cx="9634538" cy="5615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a:t>Strategy in Action:</a:t>
          </a:r>
          <a:endParaRPr lang="en-US" sz="2400" kern="1200"/>
        </a:p>
      </dsp:txBody>
      <dsp:txXfrm>
        <a:off x="27415" y="238024"/>
        <a:ext cx="9579708" cy="506769"/>
      </dsp:txXfrm>
    </dsp:sp>
    <dsp:sp modelId="{75238359-2F75-46BB-8686-4DBFC393005C}">
      <dsp:nvSpPr>
        <dsp:cNvPr id="0" name=""/>
        <dsp:cNvSpPr/>
      </dsp:nvSpPr>
      <dsp:spPr>
        <a:xfrm>
          <a:off x="0" y="772209"/>
          <a:ext cx="9634538" cy="1937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589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GB" sz="1900" kern="1200"/>
            <a:t>Implemented a new Knowledge Management &amp; Communications Strategy as core advocacy tool.</a:t>
          </a:r>
          <a:endParaRPr lang="en-US" sz="1900" kern="1200"/>
        </a:p>
        <a:p>
          <a:pPr marL="171450" lvl="1" indent="-171450" algn="l" defTabSz="844550">
            <a:lnSpc>
              <a:spcPct val="90000"/>
            </a:lnSpc>
            <a:spcBef>
              <a:spcPct val="0"/>
            </a:spcBef>
            <a:spcAft>
              <a:spcPct val="20000"/>
            </a:spcAft>
            <a:buChar char="•"/>
          </a:pPr>
          <a:r>
            <a:rPr lang="en-GB" sz="1900" kern="1200"/>
            <a:t>Maintained active social media presence across Instagram, Facebook, LinkedIn, and X, with increased engagement and visibility for our work in the region.</a:t>
          </a:r>
          <a:endParaRPr lang="en-US" sz="1900" kern="1200"/>
        </a:p>
        <a:p>
          <a:pPr marL="171450" lvl="1" indent="-171450" algn="l" defTabSz="844550">
            <a:lnSpc>
              <a:spcPct val="90000"/>
            </a:lnSpc>
            <a:spcBef>
              <a:spcPct val="0"/>
            </a:spcBef>
            <a:spcAft>
              <a:spcPct val="20000"/>
            </a:spcAft>
            <a:buChar char="•"/>
          </a:pPr>
          <a:r>
            <a:rPr lang="en-GB" sz="1900" kern="1200"/>
            <a:t>Produced cross-platform content aligned with UNEP themes and regional priorities, improving recognition of the work of the Cartagena Convention and its Parties.</a:t>
          </a:r>
          <a:br>
            <a:rPr lang="en-GB" sz="1900" kern="1200"/>
          </a:br>
          <a:endParaRPr lang="en-US" sz="1900" kern="1200"/>
        </a:p>
      </dsp:txBody>
      <dsp:txXfrm>
        <a:off x="0" y="772209"/>
        <a:ext cx="9634538" cy="1937520"/>
      </dsp:txXfrm>
    </dsp:sp>
    <dsp:sp modelId="{5C913227-BB9C-43D6-9F14-9BA07417F5AA}">
      <dsp:nvSpPr>
        <dsp:cNvPr id="0" name=""/>
        <dsp:cNvSpPr/>
      </dsp:nvSpPr>
      <dsp:spPr>
        <a:xfrm>
          <a:off x="0" y="2709729"/>
          <a:ext cx="9634538" cy="56159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a:t>Digital Growth &amp; Reach:</a:t>
          </a:r>
          <a:endParaRPr lang="en-US" sz="2400" kern="1200"/>
        </a:p>
      </dsp:txBody>
      <dsp:txXfrm>
        <a:off x="27415" y="2737144"/>
        <a:ext cx="9579708" cy="506769"/>
      </dsp:txXfrm>
    </dsp:sp>
    <dsp:sp modelId="{78AC9AA4-2593-499B-9885-52BE85A8010B}">
      <dsp:nvSpPr>
        <dsp:cNvPr id="0" name=""/>
        <dsp:cNvSpPr/>
      </dsp:nvSpPr>
      <dsp:spPr>
        <a:xfrm>
          <a:off x="0" y="3271329"/>
          <a:ext cx="9634538" cy="869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589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GB" sz="1900" kern="1200"/>
            <a:t>LinkedIn followers grew 112% to 3,186.</a:t>
          </a:r>
          <a:endParaRPr lang="en-US" sz="1900" kern="1200"/>
        </a:p>
        <a:p>
          <a:pPr marL="171450" lvl="1" indent="-171450" algn="l" defTabSz="844550">
            <a:lnSpc>
              <a:spcPct val="90000"/>
            </a:lnSpc>
            <a:spcBef>
              <a:spcPct val="0"/>
            </a:spcBef>
            <a:spcAft>
              <a:spcPct val="20000"/>
            </a:spcAft>
            <a:buChar char="•"/>
          </a:pPr>
          <a:r>
            <a:rPr lang="en-GB" sz="1900" kern="1200"/>
            <a:t>Total social media following maintained and engaged across Facebook, X (Twitter), &amp; Instagram.</a:t>
          </a:r>
          <a:endParaRPr lang="en-US" sz="1900" kern="1200"/>
        </a:p>
      </dsp:txBody>
      <dsp:txXfrm>
        <a:off x="0" y="3271329"/>
        <a:ext cx="9634538" cy="869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DD7AFD-26DE-437B-85EF-75BFC2B477F8}">
      <dsp:nvSpPr>
        <dsp:cNvPr id="0" name=""/>
        <dsp:cNvSpPr/>
      </dsp:nvSpPr>
      <dsp:spPr>
        <a:xfrm>
          <a:off x="0" y="125709"/>
          <a:ext cx="10122408" cy="444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kern="1200"/>
            <a:t>Key Products &amp; Platforms:</a:t>
          </a:r>
          <a:endParaRPr lang="en-US" sz="1900" kern="1200"/>
        </a:p>
      </dsp:txBody>
      <dsp:txXfrm>
        <a:off x="21704" y="147413"/>
        <a:ext cx="10079000" cy="401192"/>
      </dsp:txXfrm>
    </dsp:sp>
    <dsp:sp modelId="{718C25B9-021E-4E69-A4F7-E13AC8897310}">
      <dsp:nvSpPr>
        <dsp:cNvPr id="0" name=""/>
        <dsp:cNvSpPr/>
      </dsp:nvSpPr>
      <dsp:spPr>
        <a:xfrm>
          <a:off x="0" y="570309"/>
          <a:ext cx="10122408"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138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GB" sz="1500" kern="1200"/>
            <a:t>Relaunched the Secretariat's Newsletter.</a:t>
          </a:r>
          <a:endParaRPr lang="en-US" sz="1500" kern="1200"/>
        </a:p>
        <a:p>
          <a:pPr marL="114300" lvl="1" indent="-114300" algn="l" defTabSz="666750">
            <a:lnSpc>
              <a:spcPct val="90000"/>
            </a:lnSpc>
            <a:spcBef>
              <a:spcPct val="0"/>
            </a:spcBef>
            <a:spcAft>
              <a:spcPct val="20000"/>
            </a:spcAft>
            <a:buChar char="•"/>
          </a:pPr>
          <a:r>
            <a:rPr lang="en-GB" sz="1500" kern="1200"/>
            <a:t>Published the "Guide for Pollution Assessment &amp; Monitoring" and other technical briefs.</a:t>
          </a:r>
          <a:endParaRPr lang="en-US" sz="1500" kern="1200"/>
        </a:p>
        <a:p>
          <a:pPr marL="114300" lvl="1" indent="-114300" algn="l" defTabSz="666750">
            <a:lnSpc>
              <a:spcPct val="90000"/>
            </a:lnSpc>
            <a:spcBef>
              <a:spcPct val="0"/>
            </a:spcBef>
            <a:spcAft>
              <a:spcPct val="20000"/>
            </a:spcAft>
            <a:buChar char="•"/>
          </a:pPr>
          <a:r>
            <a:rPr lang="en-GB" sz="1500" kern="1200"/>
            <a:t>Secured 5 press releases and 25+ media publications, including prime-time TV and radio interviews.</a:t>
          </a:r>
          <a:br>
            <a:rPr lang="en-GB" sz="1500" kern="1200"/>
          </a:br>
          <a:endParaRPr lang="en-US" sz="1500" kern="1200"/>
        </a:p>
      </dsp:txBody>
      <dsp:txXfrm>
        <a:off x="0" y="570309"/>
        <a:ext cx="10122408" cy="943920"/>
      </dsp:txXfrm>
    </dsp:sp>
    <dsp:sp modelId="{D6CEC397-2451-4BBF-97E8-B43B88117BE2}">
      <dsp:nvSpPr>
        <dsp:cNvPr id="0" name=""/>
        <dsp:cNvSpPr/>
      </dsp:nvSpPr>
      <dsp:spPr>
        <a:xfrm>
          <a:off x="0" y="1514229"/>
          <a:ext cx="10122408" cy="4446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kern="1200"/>
            <a:t>Stakeholder Engagement: </a:t>
          </a:r>
          <a:endParaRPr lang="en-US" sz="1900" kern="1200"/>
        </a:p>
      </dsp:txBody>
      <dsp:txXfrm>
        <a:off x="21704" y="1535933"/>
        <a:ext cx="10079000" cy="401192"/>
      </dsp:txXfrm>
    </dsp:sp>
    <dsp:sp modelId="{C57EDAC2-CAA4-427E-9313-A627A56AF98D}">
      <dsp:nvSpPr>
        <dsp:cNvPr id="0" name=""/>
        <dsp:cNvSpPr/>
      </dsp:nvSpPr>
      <dsp:spPr>
        <a:xfrm>
          <a:off x="0" y="1958829"/>
          <a:ext cx="10122408" cy="452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138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GB" sz="1500" kern="1200"/>
            <a:t>Actively commemorated global environmental days and developed targeted campaigns.</a:t>
          </a:r>
          <a:br>
            <a:rPr lang="en-GB" sz="1500" kern="1200"/>
          </a:br>
          <a:endParaRPr lang="en-US" sz="1500" kern="1200"/>
        </a:p>
      </dsp:txBody>
      <dsp:txXfrm>
        <a:off x="0" y="1958829"/>
        <a:ext cx="10122408" cy="452295"/>
      </dsp:txXfrm>
    </dsp:sp>
    <dsp:sp modelId="{A78A1016-F20D-4C2D-BDD6-6E43DAEAC346}">
      <dsp:nvSpPr>
        <dsp:cNvPr id="0" name=""/>
        <dsp:cNvSpPr/>
      </dsp:nvSpPr>
      <dsp:spPr>
        <a:xfrm>
          <a:off x="0" y="2411124"/>
          <a:ext cx="10122408" cy="4446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JM" sz="1900" b="1" kern="1200"/>
            <a:t>Major Campaigns &amp; Thematic Content</a:t>
          </a:r>
          <a:endParaRPr lang="en-US" sz="1900" kern="1200"/>
        </a:p>
      </dsp:txBody>
      <dsp:txXfrm>
        <a:off x="21704" y="2432828"/>
        <a:ext cx="10079000" cy="401192"/>
      </dsp:txXfrm>
    </dsp:sp>
    <dsp:sp modelId="{8FF2828A-0E5A-4546-A4AF-215048B6A3C8}">
      <dsp:nvSpPr>
        <dsp:cNvPr id="0" name=""/>
        <dsp:cNvSpPr/>
      </dsp:nvSpPr>
      <dsp:spPr>
        <a:xfrm>
          <a:off x="0" y="2855724"/>
          <a:ext cx="10122408" cy="1730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138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JM" sz="1500" kern="1200"/>
            <a:t>World Environment Day (June 2025) and World Oceans Day (June 2025): Designed and managed regional campaigns featuring short videos with Christopher Corbin, highlighting regional cooperation, pollution reduction, and sustainable ocean management.</a:t>
          </a:r>
          <a:endParaRPr lang="en-US" sz="1500" kern="1200"/>
        </a:p>
        <a:p>
          <a:pPr marL="114300" lvl="1" indent="-114300" algn="l" defTabSz="666750">
            <a:lnSpc>
              <a:spcPct val="90000"/>
            </a:lnSpc>
            <a:spcBef>
              <a:spcPct val="0"/>
            </a:spcBef>
            <a:spcAft>
              <a:spcPct val="20000"/>
            </a:spcAft>
            <a:buChar char="•"/>
          </a:pPr>
          <a:r>
            <a:rPr lang="en-JM" sz="1500" kern="1200"/>
            <a:t>Marine Litter and MPA Awareness (May 2025): Promoted regional grant projects supporting pollution reduction and improved marine protected area management.</a:t>
          </a:r>
          <a:endParaRPr lang="en-US" sz="1500" kern="1200"/>
        </a:p>
        <a:p>
          <a:pPr marL="114300" lvl="1" indent="-114300" algn="l" defTabSz="666750">
            <a:lnSpc>
              <a:spcPct val="90000"/>
            </a:lnSpc>
            <a:spcBef>
              <a:spcPct val="0"/>
            </a:spcBef>
            <a:spcAft>
              <a:spcPct val="20000"/>
            </a:spcAft>
            <a:buChar char="•"/>
          </a:pPr>
          <a:r>
            <a:rPr lang="en-JM" sz="1500" kern="1200"/>
            <a:t>SPAW Protocol 25th Anniversary (May–June 2025): Delivered a month-long cross-platform campaign under the theme “25 Years of Protection, A Lifetime of Impact”, including countdown posts, polls, testimonials, and milestone features.</a:t>
          </a:r>
          <a:endParaRPr lang="en-US" sz="1500" kern="1200"/>
        </a:p>
      </dsp:txBody>
      <dsp:txXfrm>
        <a:off x="0" y="2855724"/>
        <a:ext cx="10122408" cy="1730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FBFC8A-2066-49E6-8A4E-9632ACBB77F2}">
      <dsp:nvSpPr>
        <dsp:cNvPr id="0" name=""/>
        <dsp:cNvSpPr/>
      </dsp:nvSpPr>
      <dsp:spPr>
        <a:xfrm>
          <a:off x="0" y="0"/>
          <a:ext cx="9075952"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94FDBF-D8AE-40BD-95B3-AB73F5CBDC05}">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6FA5B1-1671-423A-A47F-14C3ED6209BB}">
      <dsp:nvSpPr>
        <dsp:cNvPr id="0" name=""/>
        <dsp:cNvSpPr/>
      </dsp:nvSpPr>
      <dsp:spPr>
        <a:xfrm>
          <a:off x="1057183" y="1805"/>
          <a:ext cx="4084178"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GB" sz="2200" b="1" kern="1200"/>
            <a:t>Central Role in Ocean Governance: </a:t>
          </a:r>
          <a:endParaRPr lang="en-US" sz="2200" kern="1200"/>
        </a:p>
      </dsp:txBody>
      <dsp:txXfrm>
        <a:off x="1057183" y="1805"/>
        <a:ext cx="4084178" cy="915310"/>
      </dsp:txXfrm>
    </dsp:sp>
    <dsp:sp modelId="{0CC1AE34-E188-4759-995E-E0229A0A4AA6}">
      <dsp:nvSpPr>
        <dsp:cNvPr id="0" name=""/>
        <dsp:cNvSpPr/>
      </dsp:nvSpPr>
      <dsp:spPr>
        <a:xfrm>
          <a:off x="5141362" y="1805"/>
          <a:ext cx="3934589"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488950">
            <a:lnSpc>
              <a:spcPct val="100000"/>
            </a:lnSpc>
            <a:spcBef>
              <a:spcPct val="0"/>
            </a:spcBef>
            <a:spcAft>
              <a:spcPct val="35000"/>
            </a:spcAft>
            <a:buNone/>
          </a:pPr>
          <a:r>
            <a:rPr lang="en-GB" sz="1100" kern="1200"/>
            <a:t>UNEP signed the MOU on behalf of the Secretariat</a:t>
          </a:r>
          <a:r>
            <a:rPr lang="en-US" sz="1100" kern="1200"/>
            <a:t> for establishing </a:t>
          </a:r>
          <a:r>
            <a:rPr lang="en-GB" sz="1100" kern="1200"/>
            <a:t>Ocean Coordination Mechanism (OCM)</a:t>
          </a:r>
          <a:r>
            <a:rPr lang="en-US" sz="1100" kern="1200"/>
            <a:t> (Vice Chair of Executive Group)</a:t>
          </a:r>
        </a:p>
      </dsp:txBody>
      <dsp:txXfrm>
        <a:off x="5141362" y="1805"/>
        <a:ext cx="3934589" cy="915310"/>
      </dsp:txXfrm>
    </dsp:sp>
    <dsp:sp modelId="{ED479A6B-AFDD-4116-B7ED-55F6C35AC13A}">
      <dsp:nvSpPr>
        <dsp:cNvPr id="0" name=""/>
        <dsp:cNvSpPr/>
      </dsp:nvSpPr>
      <dsp:spPr>
        <a:xfrm>
          <a:off x="0" y="1145944"/>
          <a:ext cx="9075952"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879F9F-AA89-4620-AD7E-50D793FDCBC3}">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B10765-0FBE-4977-BEFD-00F43EAE5AA0}">
      <dsp:nvSpPr>
        <dsp:cNvPr id="0" name=""/>
        <dsp:cNvSpPr/>
      </dsp:nvSpPr>
      <dsp:spPr>
        <a:xfrm>
          <a:off x="1057183" y="1145944"/>
          <a:ext cx="4084178"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GB" sz="2200" b="1" kern="1200"/>
            <a:t>Advocacy on the Global Stage:</a:t>
          </a:r>
          <a:endParaRPr lang="en-US" sz="2200" kern="1200"/>
        </a:p>
      </dsp:txBody>
      <dsp:txXfrm>
        <a:off x="1057183" y="1145944"/>
        <a:ext cx="4084178" cy="915310"/>
      </dsp:txXfrm>
    </dsp:sp>
    <dsp:sp modelId="{BE988E46-A4FA-4B38-9DC1-56B5EC89D79C}">
      <dsp:nvSpPr>
        <dsp:cNvPr id="0" name=""/>
        <dsp:cNvSpPr/>
      </dsp:nvSpPr>
      <dsp:spPr>
        <a:xfrm>
          <a:off x="5141362" y="1145944"/>
          <a:ext cx="3934589"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488950">
            <a:lnSpc>
              <a:spcPct val="100000"/>
            </a:lnSpc>
            <a:spcBef>
              <a:spcPct val="0"/>
            </a:spcBef>
            <a:spcAft>
              <a:spcPct val="35000"/>
            </a:spcAft>
            <a:buNone/>
          </a:pPr>
          <a:r>
            <a:rPr lang="en-GB" sz="1100" kern="1200"/>
            <a:t>SIDS4 (Antigua): Shaped the ABAS agenda, ensuring ocean priorities were central.</a:t>
          </a:r>
          <a:endParaRPr lang="en-US" sz="1100" kern="1200"/>
        </a:p>
        <a:p>
          <a:pPr marL="0" lvl="0" indent="0" algn="l" defTabSz="488950">
            <a:lnSpc>
              <a:spcPct val="100000"/>
            </a:lnSpc>
            <a:spcBef>
              <a:spcPct val="0"/>
            </a:spcBef>
            <a:spcAft>
              <a:spcPct val="35000"/>
            </a:spcAft>
            <a:buNone/>
          </a:pPr>
          <a:r>
            <a:rPr lang="en-GB" sz="1100" kern="1200"/>
            <a:t>UNOC 2025 (Nice): Presented the Caribbean's challenges and solutions, including</a:t>
          </a:r>
          <a:r>
            <a:rPr lang="en-US" sz="1100" kern="1200"/>
            <a:t> on</a:t>
          </a:r>
          <a:r>
            <a:rPr lang="en-GB" sz="1100" kern="1200"/>
            <a:t> Sargassum.</a:t>
          </a:r>
          <a:endParaRPr lang="en-US" sz="1100" kern="1200"/>
        </a:p>
      </dsp:txBody>
      <dsp:txXfrm>
        <a:off x="5141362" y="1145944"/>
        <a:ext cx="3934589" cy="915310"/>
      </dsp:txXfrm>
    </dsp:sp>
    <dsp:sp modelId="{FFC12DB9-9E7D-470B-923A-65FA658C8994}">
      <dsp:nvSpPr>
        <dsp:cNvPr id="0" name=""/>
        <dsp:cNvSpPr/>
      </dsp:nvSpPr>
      <dsp:spPr>
        <a:xfrm>
          <a:off x="0" y="2290082"/>
          <a:ext cx="9075952"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7CE388-F0CC-435F-901A-29BC4E21BDE0}">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63E557-3A38-4CFC-94A9-D8502CF0E587}">
      <dsp:nvSpPr>
        <dsp:cNvPr id="0" name=""/>
        <dsp:cNvSpPr/>
      </dsp:nvSpPr>
      <dsp:spPr>
        <a:xfrm>
          <a:off x="1057183" y="2290082"/>
          <a:ext cx="8018768"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GB" sz="2200" kern="1200"/>
            <a:t>Strengthened collaboration with related Global MEAs</a:t>
          </a:r>
          <a:r>
            <a:rPr lang="en-US" sz="2200" kern="1200"/>
            <a:t> – co chair Sustainable Ocean Initiative of the CBD.</a:t>
          </a:r>
        </a:p>
      </dsp:txBody>
      <dsp:txXfrm>
        <a:off x="1057183" y="2290082"/>
        <a:ext cx="8018768" cy="915310"/>
      </dsp:txXfrm>
    </dsp:sp>
    <dsp:sp modelId="{E6944539-777D-40CD-8BDE-FA3D4C7CB7C6}">
      <dsp:nvSpPr>
        <dsp:cNvPr id="0" name=""/>
        <dsp:cNvSpPr/>
      </dsp:nvSpPr>
      <dsp:spPr>
        <a:xfrm>
          <a:off x="0" y="3434221"/>
          <a:ext cx="9075952"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713CA7-2BBA-4772-9E46-F5E73325E106}">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69C7C9-6E9F-499B-9331-F925F5D73D4A}">
      <dsp:nvSpPr>
        <dsp:cNvPr id="0" name=""/>
        <dsp:cNvSpPr/>
      </dsp:nvSpPr>
      <dsp:spPr>
        <a:xfrm>
          <a:off x="1057183" y="3434221"/>
          <a:ext cx="8018768"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GB" sz="2200" kern="1200"/>
            <a:t>Advanced an MOU with the International Atomic Energy Agency (IAEA) on plastic pollution.</a:t>
          </a:r>
          <a:endParaRPr lang="en-US" sz="2200" kern="1200"/>
        </a:p>
      </dsp:txBody>
      <dsp:txXfrm>
        <a:off x="1057183" y="3434221"/>
        <a:ext cx="8018768" cy="915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45930-91E0-4CE0-BC3E-F34E9BCCCC40}">
      <dsp:nvSpPr>
        <dsp:cNvPr id="0" name=""/>
        <dsp:cNvSpPr/>
      </dsp:nvSpPr>
      <dsp:spPr>
        <a:xfrm>
          <a:off x="3010" y="21386"/>
          <a:ext cx="2935523" cy="104750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b="1" kern="1200"/>
            <a:t>Financial Sustainability: </a:t>
          </a:r>
          <a:endParaRPr lang="en-US" sz="2200" kern="1200"/>
        </a:p>
      </dsp:txBody>
      <dsp:txXfrm>
        <a:off x="3010" y="21386"/>
        <a:ext cx="2935523" cy="1047504"/>
      </dsp:txXfrm>
    </dsp:sp>
    <dsp:sp modelId="{47DBCACF-3A7A-4033-A371-2F4B9C8F96CB}">
      <dsp:nvSpPr>
        <dsp:cNvPr id="0" name=""/>
        <dsp:cNvSpPr/>
      </dsp:nvSpPr>
      <dsp:spPr>
        <a:xfrm>
          <a:off x="3010" y="1068891"/>
          <a:ext cx="2935523" cy="326106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GB" sz="2200" kern="1200"/>
            <a:t>Outstanding CTF contributions remain the most significant challenge, limiting programme flexibility and core capacity.</a:t>
          </a:r>
          <a:br>
            <a:rPr lang="en-GB" sz="2200" kern="1200"/>
          </a:br>
          <a:endParaRPr lang="en-US" sz="2200" kern="1200"/>
        </a:p>
      </dsp:txBody>
      <dsp:txXfrm>
        <a:off x="3010" y="1068891"/>
        <a:ext cx="2935523" cy="3261060"/>
      </dsp:txXfrm>
    </dsp:sp>
    <dsp:sp modelId="{70933EF4-2CFE-493D-9702-24B0EEFA2083}">
      <dsp:nvSpPr>
        <dsp:cNvPr id="0" name=""/>
        <dsp:cNvSpPr/>
      </dsp:nvSpPr>
      <dsp:spPr>
        <a:xfrm>
          <a:off x="3349507" y="21386"/>
          <a:ext cx="2935523" cy="104750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b="1" kern="1200"/>
            <a:t>Human Resource Capacity: </a:t>
          </a:r>
          <a:endParaRPr lang="en-US" sz="2200" kern="1200"/>
        </a:p>
      </dsp:txBody>
      <dsp:txXfrm>
        <a:off x="3349507" y="21386"/>
        <a:ext cx="2935523" cy="1047504"/>
      </dsp:txXfrm>
    </dsp:sp>
    <dsp:sp modelId="{B6B8D9A5-C6A0-4514-B5AF-5F161B91CBC2}">
      <dsp:nvSpPr>
        <dsp:cNvPr id="0" name=""/>
        <dsp:cNvSpPr/>
      </dsp:nvSpPr>
      <dsp:spPr>
        <a:xfrm>
          <a:off x="3349507" y="1068891"/>
          <a:ext cx="2935523" cy="326106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GB" sz="2200" kern="1200"/>
            <a:t>Despite recent recruitments, the Secretariat's capacity is stretched thin across multiple complex projects and regional demands.</a:t>
          </a:r>
          <a:br>
            <a:rPr lang="en-GB" sz="2200" kern="1200"/>
          </a:br>
          <a:endParaRPr lang="en-US" sz="2200" kern="1200"/>
        </a:p>
      </dsp:txBody>
      <dsp:txXfrm>
        <a:off x="3349507" y="1068891"/>
        <a:ext cx="2935523" cy="3261060"/>
      </dsp:txXfrm>
    </dsp:sp>
    <dsp:sp modelId="{5FE73527-8A55-4B1F-937B-97AE35B7C4F9}">
      <dsp:nvSpPr>
        <dsp:cNvPr id="0" name=""/>
        <dsp:cNvSpPr/>
      </dsp:nvSpPr>
      <dsp:spPr>
        <a:xfrm>
          <a:off x="6696003" y="21386"/>
          <a:ext cx="2935523" cy="104750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b="1" kern="1200"/>
            <a:t>Project Implementation Delays: </a:t>
          </a:r>
          <a:endParaRPr lang="en-US" sz="2200" kern="1200"/>
        </a:p>
      </dsp:txBody>
      <dsp:txXfrm>
        <a:off x="6696003" y="21386"/>
        <a:ext cx="2935523" cy="1047504"/>
      </dsp:txXfrm>
    </dsp:sp>
    <dsp:sp modelId="{55D8FFD0-CD60-4C12-8448-EF815C718D71}">
      <dsp:nvSpPr>
        <dsp:cNvPr id="0" name=""/>
        <dsp:cNvSpPr/>
      </dsp:nvSpPr>
      <dsp:spPr>
        <a:xfrm>
          <a:off x="6696003" y="1068891"/>
          <a:ext cx="2935523" cy="326106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GB" sz="2200" kern="1200"/>
            <a:t>Some projects, like GEF CReW+, required extensions due to delays at the national level, highlighting systemic challenges in execution capacity</a:t>
          </a:r>
          <a:r>
            <a:rPr lang="en-US" sz="2200" kern="1200"/>
            <a:t>.</a:t>
          </a:r>
        </a:p>
      </dsp:txBody>
      <dsp:txXfrm>
        <a:off x="6696003" y="1068891"/>
        <a:ext cx="2935523" cy="32610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ADE6C-A5B8-4AC7-A4E0-00BCC55B9361}">
      <dsp:nvSpPr>
        <dsp:cNvPr id="0" name=""/>
        <dsp:cNvSpPr/>
      </dsp:nvSpPr>
      <dsp:spPr>
        <a:xfrm>
          <a:off x="0" y="133016"/>
          <a:ext cx="3248977" cy="194938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i="1" kern="1200" dirty="0"/>
            <a:t>Adopt/Endorse/Provide a way forward for the updated RAC/RAN Guidelines and the Regional Sargassum Action Plan (to be discussed at LBS COP 7, SPAW COP 13 &amp; CCS COP 18).</a:t>
          </a:r>
          <a:endParaRPr lang="en-US" sz="1800" kern="1200" dirty="0"/>
        </a:p>
      </dsp:txBody>
      <dsp:txXfrm>
        <a:off x="0" y="133016"/>
        <a:ext cx="3248977" cy="1949386"/>
      </dsp:txXfrm>
    </dsp:sp>
    <dsp:sp modelId="{AC75286D-26CE-41A5-86B4-6FFC82912BC4}">
      <dsp:nvSpPr>
        <dsp:cNvPr id="0" name=""/>
        <dsp:cNvSpPr/>
      </dsp:nvSpPr>
      <dsp:spPr>
        <a:xfrm>
          <a:off x="3573875" y="133016"/>
          <a:ext cx="3248977" cy="1949386"/>
        </a:xfrm>
        <a:prstGeom prst="rect">
          <a:avLst/>
        </a:prstGeom>
        <a:solidFill>
          <a:schemeClr val="accent2">
            <a:hueOff val="-264675"/>
            <a:satOff val="298"/>
            <a:lumOff val="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i="1" kern="1200"/>
            <a:t>Provide guidance on priorities for the 2026-2027 Work Plan and Budget.</a:t>
          </a:r>
          <a:endParaRPr lang="en-US" sz="1800" kern="1200"/>
        </a:p>
      </dsp:txBody>
      <dsp:txXfrm>
        <a:off x="3573875" y="133016"/>
        <a:ext cx="3248977" cy="1949386"/>
      </dsp:txXfrm>
    </dsp:sp>
    <dsp:sp modelId="{AAA9D57F-265A-4D34-A2E4-66A0F3C7E43B}">
      <dsp:nvSpPr>
        <dsp:cNvPr id="0" name=""/>
        <dsp:cNvSpPr/>
      </dsp:nvSpPr>
      <dsp:spPr>
        <a:xfrm>
          <a:off x="7147750" y="133016"/>
          <a:ext cx="3248977" cy="1949386"/>
        </a:xfrm>
        <a:prstGeom prst="rect">
          <a:avLst/>
        </a:prstGeom>
        <a:solidFill>
          <a:schemeClr val="accent2">
            <a:hueOff val="-529349"/>
            <a:satOff val="597"/>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i="1" kern="1200"/>
            <a:t>Support the Secretariat in fully operationalizing the Resource Mobilization Strategy.</a:t>
          </a:r>
          <a:endParaRPr lang="en-US" sz="1800" kern="1200"/>
        </a:p>
      </dsp:txBody>
      <dsp:txXfrm>
        <a:off x="7147750" y="133016"/>
        <a:ext cx="3248977" cy="1949386"/>
      </dsp:txXfrm>
    </dsp:sp>
    <dsp:sp modelId="{4DABD187-63ED-45B2-ACF3-D68F10AEF3EE}">
      <dsp:nvSpPr>
        <dsp:cNvPr id="0" name=""/>
        <dsp:cNvSpPr/>
      </dsp:nvSpPr>
      <dsp:spPr>
        <a:xfrm>
          <a:off x="0" y="2407300"/>
          <a:ext cx="3248977" cy="1949386"/>
        </a:xfrm>
        <a:prstGeom prst="rect">
          <a:avLst/>
        </a:prstGeom>
        <a:solidFill>
          <a:schemeClr val="accent2">
            <a:hueOff val="-794024"/>
            <a:satOff val="895"/>
            <a:lumOff val="2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t>A Call to Collective Action:</a:t>
          </a:r>
          <a:endParaRPr lang="en-US" sz="1800" kern="1200"/>
        </a:p>
      </dsp:txBody>
      <dsp:txXfrm>
        <a:off x="0" y="2407300"/>
        <a:ext cx="3248977" cy="1949386"/>
      </dsp:txXfrm>
    </dsp:sp>
    <dsp:sp modelId="{C68A5C51-8EBC-4458-86F2-9E7C90C49D5C}">
      <dsp:nvSpPr>
        <dsp:cNvPr id="0" name=""/>
        <dsp:cNvSpPr/>
      </dsp:nvSpPr>
      <dsp:spPr>
        <a:xfrm>
          <a:off x="3573875" y="2407300"/>
          <a:ext cx="3248977" cy="1949386"/>
        </a:xfrm>
        <a:prstGeom prst="rect">
          <a:avLst/>
        </a:prstGeom>
        <a:solidFill>
          <a:schemeClr val="accent2">
            <a:hueOff val="-1058698"/>
            <a:satOff val="1194"/>
            <a:lumOff val="2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Contracting Parties are urged to honor their financial pledges to the CTF to ensure the Secretariat's core operational stability.</a:t>
          </a:r>
          <a:endParaRPr lang="en-US" sz="1800" kern="1200"/>
        </a:p>
      </dsp:txBody>
      <dsp:txXfrm>
        <a:off x="3573875" y="2407300"/>
        <a:ext cx="3248977" cy="1949386"/>
      </dsp:txXfrm>
    </dsp:sp>
    <dsp:sp modelId="{AA0972EF-7217-47CE-8470-FF18D41C9650}">
      <dsp:nvSpPr>
        <dsp:cNvPr id="0" name=""/>
        <dsp:cNvSpPr/>
      </dsp:nvSpPr>
      <dsp:spPr>
        <a:xfrm>
          <a:off x="7147750" y="2407300"/>
          <a:ext cx="3248977" cy="1949386"/>
        </a:xfrm>
        <a:prstGeom prst="rect">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Encourage ongoing collaboration between Convention Focal Points &amp; other relevant MEA focal points at the national level and/as appropriate regional level</a:t>
          </a:r>
          <a:r>
            <a:rPr lang="en-US" sz="1800" kern="1200"/>
            <a:t> for enhancing synergies</a:t>
          </a:r>
          <a:r>
            <a:rPr lang="en-GB" sz="1800" kern="1200"/>
            <a:t>.</a:t>
          </a:r>
          <a:endParaRPr lang="en-US" sz="1800" kern="1200"/>
        </a:p>
      </dsp:txBody>
      <dsp:txXfrm>
        <a:off x="7147750" y="2407300"/>
        <a:ext cx="3248977" cy="19493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M"/>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CF99A2-046D-473F-99D1-DF7042CF96CD}" type="datetimeFigureOut">
              <a:rPr lang="en-JM" smtClean="0"/>
              <a:t>13/10/2025</a:t>
            </a:fld>
            <a:endParaRPr lang="en-JM"/>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M"/>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M"/>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B9C794-D436-47C6-A5FD-F91E573787B3}" type="slidenum">
              <a:rPr lang="en-JM" smtClean="0"/>
              <a:t>‹#›</a:t>
            </a:fld>
            <a:endParaRPr lang="en-JM"/>
          </a:p>
        </p:txBody>
      </p:sp>
    </p:spTree>
    <p:extLst>
      <p:ext uri="{BB962C8B-B14F-4D97-AF65-F5344CB8AC3E}">
        <p14:creationId xmlns:p14="http://schemas.microsoft.com/office/powerpoint/2010/main" val="1284966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M"/>
          </a:p>
        </p:txBody>
      </p:sp>
      <p:sp>
        <p:nvSpPr>
          <p:cNvPr id="4" name="Slide Number Placeholder 3"/>
          <p:cNvSpPr>
            <a:spLocks noGrp="1"/>
          </p:cNvSpPr>
          <p:nvPr>
            <p:ph type="sldNum" sz="quarter" idx="5"/>
          </p:nvPr>
        </p:nvSpPr>
        <p:spPr/>
        <p:txBody>
          <a:bodyPr/>
          <a:lstStyle/>
          <a:p>
            <a:fld id="{50B9C794-D436-47C6-A5FD-F91E573787B3}" type="slidenum">
              <a:rPr lang="en-JM" smtClean="0"/>
              <a:t>9</a:t>
            </a:fld>
            <a:endParaRPr lang="en-JM"/>
          </a:p>
        </p:txBody>
      </p:sp>
    </p:spTree>
    <p:extLst>
      <p:ext uri="{BB962C8B-B14F-4D97-AF65-F5344CB8AC3E}">
        <p14:creationId xmlns:p14="http://schemas.microsoft.com/office/powerpoint/2010/main" val="3778837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51BF9-6358-C1D4-0858-35C550BF5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8BC94C-9CE4-82D0-F7DF-4526D27DB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AD40F2-2A67-74D5-9FAF-B0F6200BE7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C08130-3EA7-FB64-6530-45026FFF2DDC}"/>
              </a:ext>
            </a:extLst>
          </p:cNvPr>
          <p:cNvSpPr>
            <a:spLocks noGrp="1"/>
          </p:cNvSpPr>
          <p:nvPr>
            <p:ph type="sldNum" sz="quarter" idx="5"/>
          </p:nvPr>
        </p:nvSpPr>
        <p:spPr/>
        <p:txBody>
          <a:bodyPr/>
          <a:lstStyle/>
          <a:p>
            <a:fld id="{2395A62F-2362-4553-A8D3-DDC42D2E5E9C}" type="slidenum">
              <a:rPr lang="en-US" smtClean="0"/>
              <a:t>30</a:t>
            </a:fld>
            <a:endParaRPr lang="en-US"/>
          </a:p>
        </p:txBody>
      </p:sp>
    </p:spTree>
    <p:extLst>
      <p:ext uri="{BB962C8B-B14F-4D97-AF65-F5344CB8AC3E}">
        <p14:creationId xmlns:p14="http://schemas.microsoft.com/office/powerpoint/2010/main" val="237993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95A62F-2362-4553-A8D3-DDC42D2E5E9C}" type="slidenum">
              <a:rPr lang="en-US" smtClean="0"/>
              <a:t>38</a:t>
            </a:fld>
            <a:endParaRPr lang="en-US"/>
          </a:p>
        </p:txBody>
      </p:sp>
    </p:spTree>
    <p:extLst>
      <p:ext uri="{BB962C8B-B14F-4D97-AF65-F5344CB8AC3E}">
        <p14:creationId xmlns:p14="http://schemas.microsoft.com/office/powerpoint/2010/main" val="1209232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JM"/>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54459-CD7B-4D08-907A-12131E5631F6}" type="slidenum">
              <a:rPr lang="en-US" smtClean="0"/>
              <a:t>11</a:t>
            </a:fld>
            <a:endParaRPr lang="en-US"/>
          </a:p>
        </p:txBody>
      </p:sp>
    </p:spTree>
    <p:extLst>
      <p:ext uri="{BB962C8B-B14F-4D97-AF65-F5344CB8AC3E}">
        <p14:creationId xmlns:p14="http://schemas.microsoft.com/office/powerpoint/2010/main" val="321792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1.Invoke Article 24 of the Cartagena convention Financial rules on Administration</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0B9C794-D436-47C6-A5FD-F91E573787B3}" type="slidenum">
              <a:rPr lang="en-JM" smtClean="0"/>
              <a:t>12</a:t>
            </a:fld>
            <a:endParaRPr lang="en-JM"/>
          </a:p>
        </p:txBody>
      </p:sp>
    </p:spTree>
    <p:extLst>
      <p:ext uri="{BB962C8B-B14F-4D97-AF65-F5344CB8AC3E}">
        <p14:creationId xmlns:p14="http://schemas.microsoft.com/office/powerpoint/2010/main" val="412910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JM"/>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While Expenditures have remains within the contributions,  a large portion of operational costs have been supported by projects</a:t>
            </a:r>
          </a:p>
          <a:p>
            <a:pPr marL="171450" indent="-171450">
              <a:buFont typeface="Arial" panose="020B0604020202020204" pitchFamily="34" charset="0"/>
              <a:buChar char="•"/>
            </a:pPr>
            <a:r>
              <a:rPr lang="en-US" sz="1200" kern="1200">
                <a:solidFill>
                  <a:schemeClr val="tx1"/>
                </a:solidFill>
                <a:effectLst/>
                <a:latin typeface="+mn-lt"/>
                <a:ea typeface="+mn-ea"/>
                <a:cs typeface="+mn-cs"/>
              </a:rPr>
              <a:t>There is need to analyze the most sustainable approach for the Secretariat to effectively deliver its functions within the current level of contributions to the Trust Fund</a:t>
            </a:r>
            <a:endParaRPr lang="en-US"/>
          </a:p>
          <a:p>
            <a:endParaRPr lang="en-US"/>
          </a:p>
        </p:txBody>
      </p:sp>
      <p:sp>
        <p:nvSpPr>
          <p:cNvPr id="4" name="Slide Number Placeholder 3"/>
          <p:cNvSpPr>
            <a:spLocks noGrp="1"/>
          </p:cNvSpPr>
          <p:nvPr>
            <p:ph type="sldNum" sz="quarter" idx="5"/>
          </p:nvPr>
        </p:nvSpPr>
        <p:spPr/>
        <p:txBody>
          <a:bodyPr/>
          <a:lstStyle/>
          <a:p>
            <a:fld id="{21254459-CD7B-4D08-907A-12131E5631F6}" type="slidenum">
              <a:rPr lang="en-US" smtClean="0"/>
              <a:t>14</a:t>
            </a:fld>
            <a:endParaRPr lang="en-US"/>
          </a:p>
        </p:txBody>
      </p:sp>
    </p:spTree>
    <p:extLst>
      <p:ext uri="{BB962C8B-B14F-4D97-AF65-F5344CB8AC3E}">
        <p14:creationId xmlns:p14="http://schemas.microsoft.com/office/powerpoint/2010/main" val="3887869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JM"/>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B653A-829A-47F2-9819-8E730E0126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19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JM"/>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These included a slight change to the scope to providing technical guidance on documents and products requested by the STAC and providing guidance on programmes related to integration between SPAW and AMEP programmes. Experts can be nominated to join the Working Group and subgroups by CPs and the Secretariat. STAC is also being requested to submit the revised OEWG TOR to the 7 LBS COP for their endorsement.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B653A-829A-47F2-9819-8E730E0126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650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JM"/>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Caribbean Water &amp; Sewerage Association Inc (CAWASA)</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B653A-829A-47F2-9819-8E730E0126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09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JM"/>
          </a:p>
        </p:txBody>
      </p:sp>
      <p:sp>
        <p:nvSpPr>
          <p:cNvPr id="3" name="Notes Placeholder 2"/>
          <p:cNvSpPr>
            <a:spLocks noGrp="1"/>
          </p:cNvSpPr>
          <p:nvPr>
            <p:ph type="body" idx="1"/>
          </p:nvPr>
        </p:nvSpPr>
        <p:spPr/>
        <p:txBody>
          <a:bodyPr/>
          <a:lstStyle/>
          <a:p>
            <a:r>
              <a:rPr lang="en-US"/>
              <a:t>REMDAP developed with support of IWEco Project launched in March 2024</a:t>
            </a:r>
          </a:p>
          <a:p>
            <a:pPr lvl="1"/>
            <a:r>
              <a:rPr lang="en-US"/>
              <a:t>Serves as a clearinghouse mechanism and decision-making tool to strengthen the process of regional environmental monitoring and assessment within the Caribbean region</a:t>
            </a:r>
          </a:p>
          <a:p>
            <a:r>
              <a:rPr lang="en-US"/>
              <a:t>National Water Information Management Systems (WIMS) advanced in four CReW+ Project beneficiary countries by the United Nations University Institute for Water, Environment and Health (UNU INWEH) to facilitate access to and the dissemination of water-related data</a:t>
            </a:r>
          </a:p>
          <a:p>
            <a:pPr lvl="1"/>
            <a:r>
              <a:rPr lang="en-US"/>
              <a:t>Improve national capacities to analyze and manage spatial water-related data </a:t>
            </a:r>
          </a:p>
          <a:p>
            <a:pPr lvl="1"/>
            <a:endParaRPr lang="en-US"/>
          </a:p>
          <a:p>
            <a:pPr lvl="1"/>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B653A-829A-47F2-9819-8E730E0126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877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latin typeface="-apple-system"/>
              </a:rPr>
              <a:t>SPAW-RAC </a:t>
            </a:r>
            <a:r>
              <a:rPr lang="en-US">
                <a:effectLst/>
                <a:latin typeface="-apple-system"/>
              </a:rPr>
              <a:t>plays a </a:t>
            </a:r>
            <a:r>
              <a:rPr lang="en-US" b="1">
                <a:effectLst/>
                <a:latin typeface="-apple-system"/>
              </a:rPr>
              <a:t>key role </a:t>
            </a:r>
            <a:r>
              <a:rPr lang="en-US">
                <a:effectLst/>
                <a:latin typeface="-apple-system"/>
              </a:rPr>
              <a:t>in technical coordination, data management, and capacity building, including through:</a:t>
            </a:r>
          </a:p>
          <a:p>
            <a:endParaRPr lang="en-US"/>
          </a:p>
        </p:txBody>
      </p:sp>
      <p:sp>
        <p:nvSpPr>
          <p:cNvPr id="4" name="Slide Number Placeholder 3"/>
          <p:cNvSpPr>
            <a:spLocks noGrp="1"/>
          </p:cNvSpPr>
          <p:nvPr>
            <p:ph type="sldNum" sz="quarter" idx="5"/>
          </p:nvPr>
        </p:nvSpPr>
        <p:spPr/>
        <p:txBody>
          <a:bodyPr/>
          <a:lstStyle/>
          <a:p>
            <a:fld id="{50B9C794-D436-47C6-A5FD-F91E573787B3}" type="slidenum">
              <a:rPr lang="en-JM" smtClean="0"/>
              <a:t>28</a:t>
            </a:fld>
            <a:endParaRPr lang="en-JM"/>
          </a:p>
        </p:txBody>
      </p:sp>
    </p:spTree>
    <p:extLst>
      <p:ext uri="{BB962C8B-B14F-4D97-AF65-F5344CB8AC3E}">
        <p14:creationId xmlns:p14="http://schemas.microsoft.com/office/powerpoint/2010/main" val="355413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8165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242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5441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7"/>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23" lvl="0" indent="-228623" algn="ctr"/>
            <a:r>
              <a:rPr lang="en-US" noProof="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59146"/>
            <a:ext cx="10033000" cy="1163395"/>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831865"/>
          </a:xfrm>
          <a:noFill/>
        </p:spPr>
        <p:txBody>
          <a:bodyPr wrap="square" lIns="182880" tIns="182880" rIns="182880" bIns="91440">
            <a:spAutoFit/>
          </a:bodyPr>
          <a:lstStyle>
            <a:lvl1pPr marL="0" indent="0">
              <a:buNone/>
              <a:defRPr sz="16602"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noProof="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8"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noProof="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8" y="6369052"/>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sz="1000" b="1" noProof="0" smtClean="0">
                <a:solidFill>
                  <a:schemeClr val="bg1"/>
                </a:solidFill>
              </a:rPr>
              <a:pPr/>
              <a:t>‹#›</a:t>
            </a:fld>
            <a:endParaRPr lang="en-US" sz="1000" b="1" noProof="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080327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OP 18 Gen 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29E53C-90ED-4E5D-B8F7-58D4A2B590C1}"/>
              </a:ext>
            </a:extLst>
          </p:cNvPr>
          <p:cNvSpPr/>
          <p:nvPr/>
        </p:nvSpPr>
        <p:spPr>
          <a:xfrm>
            <a:off x="1718706" y="1888236"/>
            <a:ext cx="8385048" cy="3081528"/>
          </a:xfrm>
          <a:prstGeom prst="rect">
            <a:avLst/>
          </a:prstGeom>
          <a:no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3392664-19E6-4DD4-B02C-9FE9AD21C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4604" y="239397"/>
            <a:ext cx="3227064" cy="576071"/>
          </a:xfrm>
          <a:prstGeom prst="rect">
            <a:avLst/>
          </a:prstGeom>
        </p:spPr>
      </p:pic>
      <p:pic>
        <p:nvPicPr>
          <p:cNvPr id="11" name="Picture 10">
            <a:extLst>
              <a:ext uri="{FF2B5EF4-FFF2-40B4-BE49-F238E27FC236}">
                <a16:creationId xmlns:a16="http://schemas.microsoft.com/office/drawing/2014/main" id="{5AAEE612-0AB8-42DD-AAAA-E65B40FEA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506" y="-18270"/>
            <a:ext cx="1321748" cy="1247235"/>
          </a:xfrm>
          <a:prstGeom prst="rect">
            <a:avLst/>
          </a:prstGeom>
        </p:spPr>
      </p:pic>
      <p:pic>
        <p:nvPicPr>
          <p:cNvPr id="13" name="Picture 12">
            <a:extLst>
              <a:ext uri="{FF2B5EF4-FFF2-40B4-BE49-F238E27FC236}">
                <a16:creationId xmlns:a16="http://schemas.microsoft.com/office/drawing/2014/main" id="{7C5E0BB5-09C4-4218-8875-C58DD2F017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661" y="-315346"/>
            <a:ext cx="2044091" cy="2044091"/>
          </a:xfrm>
          <a:prstGeom prst="rect">
            <a:avLst/>
          </a:prstGeom>
        </p:spPr>
      </p:pic>
      <p:sp>
        <p:nvSpPr>
          <p:cNvPr id="14" name="Date Placeholder 13">
            <a:extLst>
              <a:ext uri="{FF2B5EF4-FFF2-40B4-BE49-F238E27FC236}">
                <a16:creationId xmlns:a16="http://schemas.microsoft.com/office/drawing/2014/main" id="{476D6E12-5FEC-4A82-BAC3-F4EF730A0BC7}"/>
              </a:ext>
            </a:extLst>
          </p:cNvPr>
          <p:cNvSpPr>
            <a:spLocks noGrp="1"/>
          </p:cNvSpPr>
          <p:nvPr>
            <p:ph type="dt" sz="half" idx="10"/>
          </p:nvPr>
        </p:nvSpPr>
        <p:spPr>
          <a:solidFill>
            <a:srgbClr val="00A5EC"/>
          </a:solidFill>
        </p:spPr>
        <p:txBody>
          <a:bodyPr/>
          <a:lstStyle>
            <a:lvl1pPr>
              <a:defRPr>
                <a:solidFill>
                  <a:schemeClr val="tx1"/>
                </a:solidFill>
              </a:defRPr>
            </a:lvl1pPr>
          </a:lstStyle>
          <a:p>
            <a:fld id="{BABF04A9-EAC0-47D8-87F4-3A6F5BBDDD56}" type="datetimeFigureOut">
              <a:rPr lang="en-JM" smtClean="0"/>
              <a:t>13/10/2025</a:t>
            </a:fld>
            <a:endParaRPr lang="en-JM"/>
          </a:p>
        </p:txBody>
      </p:sp>
      <p:sp>
        <p:nvSpPr>
          <p:cNvPr id="15" name="Footer Placeholder 14">
            <a:extLst>
              <a:ext uri="{FF2B5EF4-FFF2-40B4-BE49-F238E27FC236}">
                <a16:creationId xmlns:a16="http://schemas.microsoft.com/office/drawing/2014/main" id="{7900ABCA-37EC-4F4B-81B6-33B637CCD193}"/>
              </a:ext>
            </a:extLst>
          </p:cNvPr>
          <p:cNvSpPr>
            <a:spLocks noGrp="1"/>
          </p:cNvSpPr>
          <p:nvPr>
            <p:ph type="ftr" sz="quarter" idx="11"/>
          </p:nvPr>
        </p:nvSpPr>
        <p:spPr>
          <a:xfrm>
            <a:off x="3213950" y="6370417"/>
            <a:ext cx="4501300" cy="416082"/>
          </a:xfrm>
          <a:solidFill>
            <a:srgbClr val="00A5EC"/>
          </a:solidFill>
        </p:spPr>
        <p:txBody>
          <a:bodyPr/>
          <a:lstStyle>
            <a:lvl1pPr>
              <a:defRPr>
                <a:solidFill>
                  <a:schemeClr val="tx1"/>
                </a:solidFill>
              </a:defRPr>
            </a:lvl1pPr>
          </a:lstStyle>
          <a:p>
            <a:endParaRPr lang="en-JM"/>
          </a:p>
        </p:txBody>
      </p:sp>
      <p:sp>
        <p:nvSpPr>
          <p:cNvPr id="16" name="Slide Number Placeholder 15">
            <a:extLst>
              <a:ext uri="{FF2B5EF4-FFF2-40B4-BE49-F238E27FC236}">
                <a16:creationId xmlns:a16="http://schemas.microsoft.com/office/drawing/2014/main" id="{E9BF07F7-BDFE-4730-91DB-4DC94749F218}"/>
              </a:ext>
            </a:extLst>
          </p:cNvPr>
          <p:cNvSpPr>
            <a:spLocks noGrp="1"/>
          </p:cNvSpPr>
          <p:nvPr>
            <p:ph type="sldNum" sz="quarter" idx="12"/>
          </p:nvPr>
        </p:nvSpPr>
        <p:spPr/>
        <p:txBody>
          <a:bodyPr/>
          <a:lstStyle/>
          <a:p>
            <a:fld id="{81685C1C-A6AA-484A-B84A-1B78C6E86D42}" type="slidenum">
              <a:rPr lang="en-JM" smtClean="0"/>
              <a:t>‹#›</a:t>
            </a:fld>
            <a:endParaRPr lang="en-JM"/>
          </a:p>
        </p:txBody>
      </p:sp>
      <p:sp>
        <p:nvSpPr>
          <p:cNvPr id="17" name="Title 16">
            <a:extLst>
              <a:ext uri="{FF2B5EF4-FFF2-40B4-BE49-F238E27FC236}">
                <a16:creationId xmlns:a16="http://schemas.microsoft.com/office/drawing/2014/main" id="{C59F09A9-C376-4A15-BB42-0B0CA4A1D9F8}"/>
              </a:ext>
            </a:extLst>
          </p:cNvPr>
          <p:cNvSpPr>
            <a:spLocks noGrp="1"/>
          </p:cNvSpPr>
          <p:nvPr>
            <p:ph type="title"/>
          </p:nvPr>
        </p:nvSpPr>
        <p:spPr>
          <a:xfrm>
            <a:off x="1902690" y="2023564"/>
            <a:ext cx="8044873" cy="1450069"/>
          </a:xfrm>
        </p:spPr>
        <p:txBody>
          <a:bodyPr>
            <a:noAutofit/>
          </a:bodyPr>
          <a:lstStyle>
            <a:lvl1pPr algn="ctr">
              <a:defRPr sz="6600">
                <a:ln w="28575">
                  <a:solidFill>
                    <a:schemeClr val="bg1"/>
                  </a:solidFill>
                </a:ln>
                <a:solidFill>
                  <a:srgbClr val="00B0F0"/>
                </a:solidFill>
              </a:defRPr>
            </a:lvl1pPr>
          </a:lstStyle>
          <a:p>
            <a:r>
              <a:rPr lang="en-US"/>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740752" y="3803269"/>
            <a:ext cx="5993892" cy="1166495"/>
          </a:xfrm>
          <a:gradFill>
            <a:gsLst>
              <a:gs pos="89834">
                <a:schemeClr val="bg1"/>
              </a:gs>
              <a:gs pos="0">
                <a:srgbClr val="00A5EC"/>
              </a:gs>
              <a:gs pos="74000">
                <a:schemeClr val="bg1"/>
              </a:gs>
              <a:gs pos="83000">
                <a:schemeClr val="bg1"/>
              </a:gs>
              <a:gs pos="100000">
                <a:schemeClr val="bg1"/>
              </a:gs>
            </a:gsLst>
            <a:path path="circle">
              <a:fillToRect l="100000" t="100000"/>
            </a:path>
          </a:gradFill>
        </p:spPr>
        <p:txBody>
          <a:bodyPr>
            <a:normAutofit/>
          </a:bodyPr>
          <a:lstStyle>
            <a:lvl1pPr marL="0" indent="0" algn="ctr">
              <a:buNone/>
              <a:defRPr sz="14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975DD2A3-B078-46A7-ABE5-2A3C0CED62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2008" y="179853"/>
            <a:ext cx="2027842" cy="886116"/>
          </a:xfrm>
          <a:prstGeom prst="rect">
            <a:avLst/>
          </a:prstGeom>
        </p:spPr>
      </p:pic>
    </p:spTree>
    <p:extLst>
      <p:ext uri="{BB962C8B-B14F-4D97-AF65-F5344CB8AC3E}">
        <p14:creationId xmlns:p14="http://schemas.microsoft.com/office/powerpoint/2010/main" val="991275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P 18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a:xfrm>
            <a:off x="704151" y="190999"/>
            <a:ext cx="9634011" cy="1325563"/>
          </a:xfrm>
          <a:gradFill>
            <a:gsLst>
              <a:gs pos="89834">
                <a:schemeClr val="bg1"/>
              </a:gs>
              <a:gs pos="0">
                <a:srgbClr val="00A5EC"/>
              </a:gs>
              <a:gs pos="74000">
                <a:schemeClr val="bg1"/>
              </a:gs>
              <a:gs pos="83000">
                <a:schemeClr val="bg1"/>
              </a:gs>
              <a:gs pos="100000">
                <a:schemeClr val="bg1"/>
              </a:gs>
            </a:gsLst>
            <a:path path="circle">
              <a:fillToRect l="100000" t="100000"/>
            </a:path>
          </a:gra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a:xfrm>
            <a:off x="723951" y="1606325"/>
            <a:ext cx="963401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JM"/>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81685C1C-A6AA-484A-B84A-1B78C6E86D42}" type="slidenum">
              <a:rPr lang="en-JM" smtClean="0"/>
              <a:t>‹#›</a:t>
            </a:fld>
            <a:endParaRPr lang="en-JM"/>
          </a:p>
        </p:txBody>
      </p:sp>
      <p:grpSp>
        <p:nvGrpSpPr>
          <p:cNvPr id="7" name="Group 6">
            <a:extLst>
              <a:ext uri="{FF2B5EF4-FFF2-40B4-BE49-F238E27FC236}">
                <a16:creationId xmlns:a16="http://schemas.microsoft.com/office/drawing/2014/main" id="{50BC727E-09A3-07FB-BA6F-A0FBB048D581}"/>
              </a:ext>
              <a:ext uri="{C183D7F6-B498-43B3-948B-1728B52AA6E4}">
                <adec:decorative xmlns:adec="http://schemas.microsoft.com/office/drawing/2017/decorative" val="1"/>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EE4304B4-7CB7-1D06-146B-9CB01306874F}"/>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A6DDC742-888F-1557-6636-5399508B702A}"/>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DEDBE17B-3C05-8141-EE8C-11D16A365B69}"/>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B73B540F-A2F3-99C9-09ED-073F63653681}"/>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4FB13203-AE93-92CA-AD25-3055EB69A45B}"/>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813D39AA-E83A-4EF7-333B-7FAE766AF05E}"/>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58BE5F24-0B48-24B9-9883-4F98E193C1B5}"/>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133B2F04-7A7C-78DE-B19A-7BB8A93611A4}"/>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775DA21E-E8DB-7907-D03A-BA227FDC7FBA}"/>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A10DE90-80F1-BEBB-615B-B59FA25CF647}"/>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666DA3B1-B847-0BC8-C1E0-D41DA6F93097}"/>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676327F3-6CA6-8C0A-FA1A-D56DFFC3206D}"/>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951ACF9F-B60E-541A-D221-F69C51AAA139}"/>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FF82D3F6-502C-FF00-FAC0-A541AF0EE21B}"/>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93F5B263-1BA1-38EB-2EAA-07879C65F7D1}"/>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E4D956CC-0AA0-3637-B6DF-D0BE44B219E2}"/>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8CCBFA9B-3CBB-3322-C50F-7BBE1FD20BF8}"/>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131CCC4E-93A8-B57A-6725-EC78E785C8A1}"/>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7A5682CF-BED2-B970-C79F-483E1AB3496F}"/>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7E648FDB-ECD4-A846-486D-088C37F931F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0CC2E918-19BA-754A-E2F1-45AB2C605B48}"/>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AD22B1BC-9C54-B792-E46F-E560383E82CA}"/>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AF150A64-DA4A-CE3D-69F6-1CA28C663501}"/>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55BB7325-3E5F-AA83-4D24-729514E5A89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142449F-212E-BDA5-F8A6-5DC6C2CF9DA0}"/>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F17E128D-446C-C655-DF1D-B4F8614DB234}"/>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F3FA0042-0079-07D4-4CEB-9BBEE2AC71C0}"/>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5CC6E42E-4F2D-20F1-F944-B80F3C00252A}"/>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B2D55F13-DB96-0F35-7A81-40D36C9C9676}"/>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CF1F6C2F-A5FE-E077-5120-C471D68870CF}"/>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D87D8A30-4EE5-5132-D405-2ABF69B43B9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F9CAEEA5-9549-FAA0-294E-F8C399C5206A}"/>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5633AE50-30A4-10A7-96CD-16CE1954636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C0220BDE-F9BE-0DDA-F6C4-DEF1E547F3BA}"/>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7F439801-E1ED-AC69-712D-E369EBA0B0BB}"/>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476858F0-4579-3017-824A-18E75DE45F31}"/>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8E58B66C-91D2-0326-74DF-E1D9248C4BC1}"/>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F6905897-3663-494F-7BC1-020B74ACF8A4}"/>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8D3A0371-900F-31CD-81CF-B82DDEC1694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AECE2ADD-1AF2-2982-416A-655002878D52}"/>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31E3B22D-EA3D-381C-15C4-1571957F6AA9}"/>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85BCEF16-5759-AB24-5312-12DAFDBA35D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47657C25-EC2B-FA36-AAE5-F15760C8E8EB}"/>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BBF568CC-0CFE-3B8E-54BD-F89318899514}"/>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826B67EB-0726-C7B0-D69E-395B8EEF4943}"/>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2484D7B3-7400-F699-5B99-CB113F6F1773}"/>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2472A849-0EF8-8168-7BC7-2E4F9E0543B4}"/>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96649AF9-B6B1-9227-EB9E-78D00E639A7E}"/>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35D6E18-11DB-0593-F047-30D527A2B278}"/>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08B4BF07-2851-85DA-2DA2-D7C7161A9291}"/>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6345F338-FE6B-1C97-3662-7352A3130BAA}"/>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043420EC-D72F-116E-FBFD-9B59309AB277}"/>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474BF854-4310-EDF0-675F-331B01E67C31}"/>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D0741016-6845-0F86-313A-93A55286C037}"/>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D4E232A8-CF37-AA61-123A-7C6429A3BF94}"/>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0A8EACEB-6B68-5460-DF02-403C4FA689F7}"/>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251E3205-4A57-A504-F6A1-33E347272B92}"/>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pic>
        <p:nvPicPr>
          <p:cNvPr id="66" name="Picture 65">
            <a:extLst>
              <a:ext uri="{FF2B5EF4-FFF2-40B4-BE49-F238E27FC236}">
                <a16:creationId xmlns:a16="http://schemas.microsoft.com/office/drawing/2014/main" id="{DCC62323-933A-4AFB-9D44-8623F0948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7149" y="6170334"/>
            <a:ext cx="2690813" cy="480344"/>
          </a:xfrm>
          <a:prstGeom prst="rect">
            <a:avLst/>
          </a:prstGeom>
        </p:spPr>
      </p:pic>
      <p:pic>
        <p:nvPicPr>
          <p:cNvPr id="72" name="Picture 71">
            <a:extLst>
              <a:ext uri="{FF2B5EF4-FFF2-40B4-BE49-F238E27FC236}">
                <a16:creationId xmlns:a16="http://schemas.microsoft.com/office/drawing/2014/main" id="{2517653A-E3BA-4FA5-99D7-3AD84EF30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74" name="Picture 73">
            <a:extLst>
              <a:ext uri="{FF2B5EF4-FFF2-40B4-BE49-F238E27FC236}">
                <a16:creationId xmlns:a16="http://schemas.microsoft.com/office/drawing/2014/main" id="{0E6C14F4-C162-4315-8FA5-4EBA78FC0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sp>
        <p:nvSpPr>
          <p:cNvPr id="76" name="Picture Placeholder 75">
            <a:extLst>
              <a:ext uri="{FF2B5EF4-FFF2-40B4-BE49-F238E27FC236}">
                <a16:creationId xmlns:a16="http://schemas.microsoft.com/office/drawing/2014/main" id="{3F980DF3-CAA1-4EAA-8785-00375A76A7F8}"/>
              </a:ext>
            </a:extLst>
          </p:cNvPr>
          <p:cNvSpPr>
            <a:spLocks noGrp="1"/>
          </p:cNvSpPr>
          <p:nvPr>
            <p:ph type="pic" sz="quarter" idx="13"/>
          </p:nvPr>
        </p:nvSpPr>
        <p:spPr>
          <a:xfrm>
            <a:off x="10357962" y="198186"/>
            <a:ext cx="1736928" cy="2405178"/>
          </a:xfrm>
        </p:spPr>
        <p:txBody>
          <a:bodyPr/>
          <a:lstStyle/>
          <a:p>
            <a:r>
              <a:rPr lang="en-US"/>
              <a:t>Click icon to add picture</a:t>
            </a:r>
          </a:p>
        </p:txBody>
      </p:sp>
      <p:sp>
        <p:nvSpPr>
          <p:cNvPr id="77" name="Picture Placeholder 75">
            <a:extLst>
              <a:ext uri="{FF2B5EF4-FFF2-40B4-BE49-F238E27FC236}">
                <a16:creationId xmlns:a16="http://schemas.microsoft.com/office/drawing/2014/main" id="{FECBB18E-A8E4-438E-9CA4-E3975D7C353D}"/>
              </a:ext>
            </a:extLst>
          </p:cNvPr>
          <p:cNvSpPr>
            <a:spLocks noGrp="1"/>
          </p:cNvSpPr>
          <p:nvPr>
            <p:ph type="pic" sz="quarter" idx="14"/>
          </p:nvPr>
        </p:nvSpPr>
        <p:spPr>
          <a:xfrm>
            <a:off x="10357962" y="2944494"/>
            <a:ext cx="1799218" cy="2574925"/>
          </a:xfrm>
        </p:spPr>
        <p:txBody>
          <a:bodyPr/>
          <a:lstStyle/>
          <a:p>
            <a:r>
              <a:rPr lang="en-US"/>
              <a:t>Click icon to add picture</a:t>
            </a:r>
          </a:p>
        </p:txBody>
      </p:sp>
      <p:pic>
        <p:nvPicPr>
          <p:cNvPr id="67" name="Picture 66">
            <a:extLst>
              <a:ext uri="{FF2B5EF4-FFF2-40B4-BE49-F238E27FC236}">
                <a16:creationId xmlns:a16="http://schemas.microsoft.com/office/drawing/2014/main" id="{9F25223C-C399-4102-A66A-AAC7CBBC0A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436" y="6098111"/>
            <a:ext cx="1450728" cy="633932"/>
          </a:xfrm>
          <a:prstGeom prst="rect">
            <a:avLst/>
          </a:prstGeom>
        </p:spPr>
      </p:pic>
    </p:spTree>
    <p:extLst>
      <p:ext uri="{BB962C8B-B14F-4D97-AF65-F5344CB8AC3E}">
        <p14:creationId xmlns:p14="http://schemas.microsoft.com/office/powerpoint/2010/main" val="4057703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OP18 Section Header">
    <p:bg>
      <p:bgPr>
        <a:gradFill flip="none" rotWithShape="1">
          <a:gsLst>
            <a:gs pos="89834">
              <a:schemeClr val="bg1"/>
            </a:gs>
            <a:gs pos="0">
              <a:srgbClr val="00A5EC"/>
            </a:gs>
            <a:gs pos="74000">
              <a:schemeClr val="bg1"/>
            </a:gs>
            <a:gs pos="83000">
              <a:schemeClr val="bg1"/>
            </a:gs>
            <a:gs pos="100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a:noFill/>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JM"/>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81685C1C-A6AA-484A-B84A-1B78C6E86D42}" type="slidenum">
              <a:rPr lang="en-JM" smtClean="0"/>
              <a:t>‹#›</a:t>
            </a:fld>
            <a:endParaRPr lang="en-JM"/>
          </a:p>
        </p:txBody>
      </p:sp>
      <p:pic>
        <p:nvPicPr>
          <p:cNvPr id="7" name="Picture 6">
            <a:extLst>
              <a:ext uri="{FF2B5EF4-FFF2-40B4-BE49-F238E27FC236}">
                <a16:creationId xmlns:a16="http://schemas.microsoft.com/office/drawing/2014/main" id="{B8677DD4-6A37-4EF2-ABD0-2587D4862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1402" y="464813"/>
            <a:ext cx="3091087" cy="551798"/>
          </a:xfrm>
          <a:prstGeom prst="rect">
            <a:avLst/>
          </a:prstGeom>
        </p:spPr>
      </p:pic>
      <p:pic>
        <p:nvPicPr>
          <p:cNvPr id="8" name="Picture 7">
            <a:extLst>
              <a:ext uri="{FF2B5EF4-FFF2-40B4-BE49-F238E27FC236}">
                <a16:creationId xmlns:a16="http://schemas.microsoft.com/office/drawing/2014/main" id="{74AC4953-CED9-4E89-A615-6C192DF1F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361" y="-62950"/>
            <a:ext cx="1745699" cy="1745699"/>
          </a:xfrm>
          <a:prstGeom prst="rect">
            <a:avLst/>
          </a:prstGeom>
        </p:spPr>
      </p:pic>
      <p:pic>
        <p:nvPicPr>
          <p:cNvPr id="9" name="Picture 8">
            <a:extLst>
              <a:ext uri="{FF2B5EF4-FFF2-40B4-BE49-F238E27FC236}">
                <a16:creationId xmlns:a16="http://schemas.microsoft.com/office/drawing/2014/main" id="{E7BFF67C-3E59-459B-B738-6D9B64FEB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637" y="64548"/>
            <a:ext cx="1433119" cy="1352328"/>
          </a:xfrm>
          <a:prstGeom prst="rect">
            <a:avLst/>
          </a:prstGeom>
        </p:spPr>
      </p:pic>
      <p:pic>
        <p:nvPicPr>
          <p:cNvPr id="11" name="Picture 10">
            <a:extLst>
              <a:ext uri="{FF2B5EF4-FFF2-40B4-BE49-F238E27FC236}">
                <a16:creationId xmlns:a16="http://schemas.microsoft.com/office/drawing/2014/main" id="{610FC6BB-F70A-4C0C-B179-2A574219B8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6333" y="276036"/>
            <a:ext cx="2126785" cy="929352"/>
          </a:xfrm>
          <a:prstGeom prst="rect">
            <a:avLst/>
          </a:prstGeom>
        </p:spPr>
      </p:pic>
    </p:spTree>
    <p:extLst>
      <p:ext uri="{BB962C8B-B14F-4D97-AF65-F5344CB8AC3E}">
        <p14:creationId xmlns:p14="http://schemas.microsoft.com/office/powerpoint/2010/main" val="2582921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COP18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a:gradFill>
            <a:gsLst>
              <a:gs pos="89834">
                <a:schemeClr val="bg1"/>
              </a:gs>
              <a:gs pos="0">
                <a:srgbClr val="00A5EC"/>
              </a:gs>
              <a:gs pos="74000">
                <a:schemeClr val="bg1"/>
              </a:gs>
              <a:gs pos="83000">
                <a:schemeClr val="bg1"/>
              </a:gs>
              <a:gs pos="100000">
                <a:schemeClr val="bg1"/>
              </a:gs>
            </a:gsLst>
            <a:path path="circle">
              <a:fillToRect l="100000" t="100000"/>
            </a:path>
          </a:gra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1753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1753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JM"/>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81685C1C-A6AA-484A-B84A-1B78C6E86D42}" type="slidenum">
              <a:rPr lang="en-JM" smtClean="0"/>
              <a:t>‹#›</a:t>
            </a:fld>
            <a:endParaRPr lang="en-JM"/>
          </a:p>
        </p:txBody>
      </p:sp>
      <p:pic>
        <p:nvPicPr>
          <p:cNvPr id="8" name="Picture 7">
            <a:extLst>
              <a:ext uri="{FF2B5EF4-FFF2-40B4-BE49-F238E27FC236}">
                <a16:creationId xmlns:a16="http://schemas.microsoft.com/office/drawing/2014/main" id="{589F17C9-ADD7-4228-9478-18B59A76F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3142" y="6244170"/>
            <a:ext cx="2690813" cy="480344"/>
          </a:xfrm>
          <a:prstGeom prst="rect">
            <a:avLst/>
          </a:prstGeom>
        </p:spPr>
      </p:pic>
      <p:pic>
        <p:nvPicPr>
          <p:cNvPr id="9" name="Picture 8">
            <a:extLst>
              <a:ext uri="{FF2B5EF4-FFF2-40B4-BE49-F238E27FC236}">
                <a16:creationId xmlns:a16="http://schemas.microsoft.com/office/drawing/2014/main" id="{D7E0F469-9F63-4490-AFD5-71448E5D2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10" name="Picture 9">
            <a:extLst>
              <a:ext uri="{FF2B5EF4-FFF2-40B4-BE49-F238E27FC236}">
                <a16:creationId xmlns:a16="http://schemas.microsoft.com/office/drawing/2014/main" id="{F3C8586C-AF13-4053-87E7-19C4D2D4B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12" name="Picture 11">
            <a:extLst>
              <a:ext uri="{FF2B5EF4-FFF2-40B4-BE49-F238E27FC236}">
                <a16:creationId xmlns:a16="http://schemas.microsoft.com/office/drawing/2014/main" id="{3180D4A9-BF18-4C3B-8053-D320817DB3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2739" y="6139399"/>
            <a:ext cx="1450728" cy="633932"/>
          </a:xfrm>
          <a:prstGeom prst="rect">
            <a:avLst/>
          </a:prstGeom>
        </p:spPr>
      </p:pic>
    </p:spTree>
    <p:extLst>
      <p:ext uri="{BB962C8B-B14F-4D97-AF65-F5344CB8AC3E}">
        <p14:creationId xmlns:p14="http://schemas.microsoft.com/office/powerpoint/2010/main" val="3202642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P18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a:gradFill>
            <a:gsLst>
              <a:gs pos="89834">
                <a:schemeClr val="bg1"/>
              </a:gs>
              <a:gs pos="0">
                <a:srgbClr val="00A5EC"/>
              </a:gs>
              <a:gs pos="74000">
                <a:schemeClr val="bg1"/>
              </a:gs>
              <a:gs pos="83000">
                <a:schemeClr val="bg1"/>
              </a:gs>
              <a:gs pos="100000">
                <a:schemeClr val="bg1"/>
              </a:gs>
            </a:gsLst>
            <a:path path="circle">
              <a:fillToRect l="100000" t="100000"/>
            </a:path>
          </a:gradFill>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8" y="2359389"/>
            <a:ext cx="4872133" cy="3684588"/>
          </a:xfrm>
        </p:spPr>
        <p:txBody>
          <a:bodyPr/>
          <a:lstStyle>
            <a:lvl2pPr>
              <a:defRPr b="1"/>
            </a:lvl2pPr>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538902"/>
          </a:xfrm>
        </p:spPr>
        <p:txBody>
          <a:bodyPr/>
          <a:lstStyle>
            <a:lvl2pPr>
              <a:defRPr b="1"/>
            </a:lvl2pPr>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JM"/>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81685C1C-A6AA-484A-B84A-1B78C6E86D42}" type="slidenum">
              <a:rPr lang="en-JM" smtClean="0"/>
              <a:t>‹#›</a:t>
            </a:fld>
            <a:endParaRPr lang="en-JM"/>
          </a:p>
        </p:txBody>
      </p:sp>
      <p:pic>
        <p:nvPicPr>
          <p:cNvPr id="10" name="Picture 9">
            <a:extLst>
              <a:ext uri="{FF2B5EF4-FFF2-40B4-BE49-F238E27FC236}">
                <a16:creationId xmlns:a16="http://schemas.microsoft.com/office/drawing/2014/main" id="{38C465BC-9327-4705-8154-D00DA2078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717" y="6244170"/>
            <a:ext cx="2690813" cy="480344"/>
          </a:xfrm>
          <a:prstGeom prst="rect">
            <a:avLst/>
          </a:prstGeom>
        </p:spPr>
      </p:pic>
      <p:pic>
        <p:nvPicPr>
          <p:cNvPr id="11" name="Picture 10">
            <a:extLst>
              <a:ext uri="{FF2B5EF4-FFF2-40B4-BE49-F238E27FC236}">
                <a16:creationId xmlns:a16="http://schemas.microsoft.com/office/drawing/2014/main" id="{C6581DC8-9831-4E1B-A46F-82B9B61F3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12" name="Picture 11">
            <a:extLst>
              <a:ext uri="{FF2B5EF4-FFF2-40B4-BE49-F238E27FC236}">
                <a16:creationId xmlns:a16="http://schemas.microsoft.com/office/drawing/2014/main" id="{4909C978-0ADC-4D52-BA6F-735F5210DA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14" name="Picture 13">
            <a:extLst>
              <a:ext uri="{FF2B5EF4-FFF2-40B4-BE49-F238E27FC236}">
                <a16:creationId xmlns:a16="http://schemas.microsoft.com/office/drawing/2014/main" id="{2163ECA4-4C5C-4ACB-8FD2-9DBBC4E35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2044" y="6121645"/>
            <a:ext cx="1450728" cy="633932"/>
          </a:xfrm>
          <a:prstGeom prst="rect">
            <a:avLst/>
          </a:prstGeom>
        </p:spPr>
      </p:pic>
    </p:spTree>
    <p:extLst>
      <p:ext uri="{BB962C8B-B14F-4D97-AF65-F5344CB8AC3E}">
        <p14:creationId xmlns:p14="http://schemas.microsoft.com/office/powerpoint/2010/main" val="58812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OP1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a:gradFill>
            <a:gsLst>
              <a:gs pos="89834">
                <a:schemeClr val="bg1"/>
              </a:gs>
              <a:gs pos="0">
                <a:srgbClr val="00A5EC"/>
              </a:gs>
              <a:gs pos="74000">
                <a:schemeClr val="bg1"/>
              </a:gs>
              <a:gs pos="83000">
                <a:schemeClr val="bg1"/>
              </a:gs>
              <a:gs pos="100000">
                <a:schemeClr val="bg1"/>
              </a:gs>
            </a:gsLst>
            <a:path path="circle">
              <a:fillToRect l="100000" t="100000"/>
            </a:path>
          </a:gradFill>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JM"/>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81685C1C-A6AA-484A-B84A-1B78C6E86D42}" type="slidenum">
              <a:rPr lang="en-JM" smtClean="0"/>
              <a:t>‹#›</a:t>
            </a:fld>
            <a:endParaRPr lang="en-JM"/>
          </a:p>
        </p:txBody>
      </p:sp>
      <p:pic>
        <p:nvPicPr>
          <p:cNvPr id="6" name="Picture 5">
            <a:extLst>
              <a:ext uri="{FF2B5EF4-FFF2-40B4-BE49-F238E27FC236}">
                <a16:creationId xmlns:a16="http://schemas.microsoft.com/office/drawing/2014/main" id="{F9A8DC02-F086-4280-BA23-B1F7A7EE7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581" y="6216193"/>
            <a:ext cx="2690813" cy="480344"/>
          </a:xfrm>
          <a:prstGeom prst="rect">
            <a:avLst/>
          </a:prstGeom>
        </p:spPr>
      </p:pic>
      <p:pic>
        <p:nvPicPr>
          <p:cNvPr id="7" name="Picture 6">
            <a:extLst>
              <a:ext uri="{FF2B5EF4-FFF2-40B4-BE49-F238E27FC236}">
                <a16:creationId xmlns:a16="http://schemas.microsoft.com/office/drawing/2014/main" id="{9B619C53-085F-4736-831E-62D844945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8" name="Picture 7">
            <a:extLst>
              <a:ext uri="{FF2B5EF4-FFF2-40B4-BE49-F238E27FC236}">
                <a16:creationId xmlns:a16="http://schemas.microsoft.com/office/drawing/2014/main" id="{7C2A9FE5-7B61-40B9-97ED-E6B0CB13E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10" name="Picture 9">
            <a:extLst>
              <a:ext uri="{FF2B5EF4-FFF2-40B4-BE49-F238E27FC236}">
                <a16:creationId xmlns:a16="http://schemas.microsoft.com/office/drawing/2014/main" id="{CD7203B9-32EF-4C70-807C-A01C1862E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0715" y="6044281"/>
            <a:ext cx="1844602" cy="806045"/>
          </a:xfrm>
          <a:prstGeom prst="rect">
            <a:avLst/>
          </a:prstGeom>
        </p:spPr>
      </p:pic>
    </p:spTree>
    <p:extLst>
      <p:ext uri="{BB962C8B-B14F-4D97-AF65-F5344CB8AC3E}">
        <p14:creationId xmlns:p14="http://schemas.microsoft.com/office/powerpoint/2010/main" val="3165549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COP18_Blank">
    <p:bg>
      <p:bgPr>
        <a:gradFill>
          <a:gsLst>
            <a:gs pos="89834">
              <a:schemeClr val="bg1"/>
            </a:gs>
            <a:gs pos="0">
              <a:srgbClr val="00A5EC"/>
            </a:gs>
            <a:gs pos="74000">
              <a:schemeClr val="bg1"/>
            </a:gs>
            <a:gs pos="83000">
              <a:schemeClr val="bg1"/>
            </a:gs>
            <a:gs pos="100000">
              <a:schemeClr val="bg1"/>
            </a:gs>
          </a:gsLst>
          <a:path path="circle">
            <a:fillToRect l="100000" t="100000"/>
          </a:path>
        </a:gra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JM"/>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81685C1C-A6AA-484A-B84A-1B78C6E86D42}" type="slidenum">
              <a:rPr lang="en-JM" smtClean="0"/>
              <a:t>‹#›</a:t>
            </a:fld>
            <a:endParaRPr lang="en-JM"/>
          </a:p>
        </p:txBody>
      </p:sp>
      <p:pic>
        <p:nvPicPr>
          <p:cNvPr id="5" name="Picture 4">
            <a:extLst>
              <a:ext uri="{FF2B5EF4-FFF2-40B4-BE49-F238E27FC236}">
                <a16:creationId xmlns:a16="http://schemas.microsoft.com/office/drawing/2014/main" id="{B1964A40-0548-4E2B-AC4D-E36DDC745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0078" y="6187631"/>
            <a:ext cx="2690813" cy="480344"/>
          </a:xfrm>
          <a:prstGeom prst="rect">
            <a:avLst/>
          </a:prstGeom>
        </p:spPr>
      </p:pic>
      <p:pic>
        <p:nvPicPr>
          <p:cNvPr id="6" name="Picture 5">
            <a:extLst>
              <a:ext uri="{FF2B5EF4-FFF2-40B4-BE49-F238E27FC236}">
                <a16:creationId xmlns:a16="http://schemas.microsoft.com/office/drawing/2014/main" id="{F7A4C132-B1FB-499C-9239-09D0ABADB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7" name="Picture 6">
            <a:extLst>
              <a:ext uri="{FF2B5EF4-FFF2-40B4-BE49-F238E27FC236}">
                <a16:creationId xmlns:a16="http://schemas.microsoft.com/office/drawing/2014/main" id="{4FFEAE7A-53AD-466F-85E0-85C59CA1D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9" name="Picture 8">
            <a:extLst>
              <a:ext uri="{FF2B5EF4-FFF2-40B4-BE49-F238E27FC236}">
                <a16:creationId xmlns:a16="http://schemas.microsoft.com/office/drawing/2014/main" id="{580D2844-72D2-43DC-8E2C-0078EB5C82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2851" y="6015895"/>
            <a:ext cx="2114549" cy="823817"/>
          </a:xfrm>
          <a:prstGeom prst="rect">
            <a:avLst/>
          </a:prstGeom>
        </p:spPr>
      </p:pic>
    </p:spTree>
    <p:extLst>
      <p:ext uri="{BB962C8B-B14F-4D97-AF65-F5344CB8AC3E}">
        <p14:creationId xmlns:p14="http://schemas.microsoft.com/office/powerpoint/2010/main" val="1553284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93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P18_Content with Caption">
    <p:bg>
      <p:bgPr>
        <a:gradFill flip="none" rotWithShape="1">
          <a:gsLst>
            <a:gs pos="89834">
              <a:schemeClr val="bg1"/>
            </a:gs>
            <a:gs pos="0">
              <a:srgbClr val="00A5EC"/>
            </a:gs>
            <a:gs pos="74000">
              <a:schemeClr val="bg1"/>
            </a:gs>
            <a:gs pos="83000">
              <a:schemeClr val="bg1"/>
            </a:gs>
            <a:gs pos="100000">
              <a:schemeClr val="bg1"/>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JM"/>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81685C1C-A6AA-484A-B84A-1B78C6E86D42}" type="slidenum">
              <a:rPr lang="en-JM" smtClean="0"/>
              <a:t>‹#›</a:t>
            </a:fld>
            <a:endParaRPr lang="en-JM"/>
          </a:p>
        </p:txBody>
      </p:sp>
      <p:pic>
        <p:nvPicPr>
          <p:cNvPr id="8" name="Picture 7">
            <a:extLst>
              <a:ext uri="{FF2B5EF4-FFF2-40B4-BE49-F238E27FC236}">
                <a16:creationId xmlns:a16="http://schemas.microsoft.com/office/drawing/2014/main" id="{5DA56275-6B30-4910-8886-36907923B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4096" y="6244170"/>
            <a:ext cx="2690813" cy="480344"/>
          </a:xfrm>
          <a:prstGeom prst="rect">
            <a:avLst/>
          </a:prstGeom>
        </p:spPr>
      </p:pic>
      <p:pic>
        <p:nvPicPr>
          <p:cNvPr id="9" name="Picture 8">
            <a:extLst>
              <a:ext uri="{FF2B5EF4-FFF2-40B4-BE49-F238E27FC236}">
                <a16:creationId xmlns:a16="http://schemas.microsoft.com/office/drawing/2014/main" id="{05E14589-D18E-4BC1-8DEA-A0C6C49C9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10" name="Picture 9">
            <a:extLst>
              <a:ext uri="{FF2B5EF4-FFF2-40B4-BE49-F238E27FC236}">
                <a16:creationId xmlns:a16="http://schemas.microsoft.com/office/drawing/2014/main" id="{FD77FE03-43FA-4398-AED4-83A91C37FE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12" name="Picture 11">
            <a:extLst>
              <a:ext uri="{FF2B5EF4-FFF2-40B4-BE49-F238E27FC236}">
                <a16:creationId xmlns:a16="http://schemas.microsoft.com/office/drawing/2014/main" id="{AB08B933-2F67-4522-881C-428CA0AAE5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1148" y="6045199"/>
            <a:ext cx="1927200" cy="842138"/>
          </a:xfrm>
          <a:prstGeom prst="rect">
            <a:avLst/>
          </a:prstGeom>
        </p:spPr>
      </p:pic>
    </p:spTree>
    <p:extLst>
      <p:ext uri="{BB962C8B-B14F-4D97-AF65-F5344CB8AC3E}">
        <p14:creationId xmlns:p14="http://schemas.microsoft.com/office/powerpoint/2010/main" val="3748060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COP18_Picture with Caption">
    <p:bg>
      <p:bgPr>
        <a:gradFill flip="none" rotWithShape="1">
          <a:gsLst>
            <a:gs pos="89834">
              <a:schemeClr val="bg1"/>
            </a:gs>
            <a:gs pos="0">
              <a:srgbClr val="00A5EC"/>
            </a:gs>
            <a:gs pos="74000">
              <a:schemeClr val="bg1"/>
            </a:gs>
            <a:gs pos="83000">
              <a:schemeClr val="bg1"/>
            </a:gs>
            <a:gs pos="100000">
              <a:schemeClr val="bg1"/>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JM"/>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81685C1C-A6AA-484A-B84A-1B78C6E86D42}" type="slidenum">
              <a:rPr lang="en-JM" smtClean="0"/>
              <a:t>‹#›</a:t>
            </a:fld>
            <a:endParaRPr lang="en-JM"/>
          </a:p>
        </p:txBody>
      </p:sp>
      <p:pic>
        <p:nvPicPr>
          <p:cNvPr id="8" name="Picture 7">
            <a:extLst>
              <a:ext uri="{FF2B5EF4-FFF2-40B4-BE49-F238E27FC236}">
                <a16:creationId xmlns:a16="http://schemas.microsoft.com/office/drawing/2014/main" id="{35025E20-B124-4E74-B38E-63E6923A9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9288" y="6159219"/>
            <a:ext cx="2690813" cy="480344"/>
          </a:xfrm>
          <a:prstGeom prst="rect">
            <a:avLst/>
          </a:prstGeom>
        </p:spPr>
      </p:pic>
      <p:pic>
        <p:nvPicPr>
          <p:cNvPr id="9" name="Picture 8">
            <a:extLst>
              <a:ext uri="{FF2B5EF4-FFF2-40B4-BE49-F238E27FC236}">
                <a16:creationId xmlns:a16="http://schemas.microsoft.com/office/drawing/2014/main" id="{89DD713E-2729-45A1-96A6-6C992D914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10" name="Picture 9">
            <a:extLst>
              <a:ext uri="{FF2B5EF4-FFF2-40B4-BE49-F238E27FC236}">
                <a16:creationId xmlns:a16="http://schemas.microsoft.com/office/drawing/2014/main" id="{39F52274-CC13-4834-BBC5-D40AF4055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12" name="Picture 11">
            <a:extLst>
              <a:ext uri="{FF2B5EF4-FFF2-40B4-BE49-F238E27FC236}">
                <a16:creationId xmlns:a16="http://schemas.microsoft.com/office/drawing/2014/main" id="{6486645E-D3C9-4905-95E8-0572DD7319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9415" y="5956098"/>
            <a:ext cx="2028920" cy="886587"/>
          </a:xfrm>
          <a:prstGeom prst="rect">
            <a:avLst/>
          </a:prstGeom>
        </p:spPr>
      </p:pic>
    </p:spTree>
    <p:extLst>
      <p:ext uri="{BB962C8B-B14F-4D97-AF65-F5344CB8AC3E}">
        <p14:creationId xmlns:p14="http://schemas.microsoft.com/office/powerpoint/2010/main" val="4273178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gradFill flip="none" rotWithShape="1">
          <a:gsLst>
            <a:gs pos="89834">
              <a:schemeClr val="bg1"/>
            </a:gs>
            <a:gs pos="0">
              <a:srgbClr val="00A5EC"/>
            </a:gs>
            <a:gs pos="74000">
              <a:schemeClr val="bg1"/>
            </a:gs>
            <a:gs pos="83000">
              <a:schemeClr val="bg1"/>
            </a:gs>
            <a:gs pos="100000">
              <a:schemeClr val="bg1"/>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JM"/>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81685C1C-A6AA-484A-B84A-1B78C6E86D42}" type="slidenum">
              <a:rPr lang="en-JM" smtClean="0"/>
              <a:t>‹#›</a:t>
            </a:fld>
            <a:endParaRPr lang="en-JM"/>
          </a:p>
        </p:txBody>
      </p:sp>
      <p:pic>
        <p:nvPicPr>
          <p:cNvPr id="7" name="Picture 6">
            <a:extLst>
              <a:ext uri="{FF2B5EF4-FFF2-40B4-BE49-F238E27FC236}">
                <a16:creationId xmlns:a16="http://schemas.microsoft.com/office/drawing/2014/main" id="{C6A4624D-6583-4B3F-9ABC-3F43DF7CC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6852" y="6225858"/>
            <a:ext cx="2690813" cy="480344"/>
          </a:xfrm>
          <a:prstGeom prst="rect">
            <a:avLst/>
          </a:prstGeom>
        </p:spPr>
      </p:pic>
      <p:pic>
        <p:nvPicPr>
          <p:cNvPr id="8" name="Picture 7">
            <a:extLst>
              <a:ext uri="{FF2B5EF4-FFF2-40B4-BE49-F238E27FC236}">
                <a16:creationId xmlns:a16="http://schemas.microsoft.com/office/drawing/2014/main" id="{816FD0D2-ED76-46C9-9ABA-91C358BEF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9" name="Picture 8">
            <a:extLst>
              <a:ext uri="{FF2B5EF4-FFF2-40B4-BE49-F238E27FC236}">
                <a16:creationId xmlns:a16="http://schemas.microsoft.com/office/drawing/2014/main" id="{BEB21BE8-9020-4EB3-BF03-14D94E461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11" name="Picture 10">
            <a:extLst>
              <a:ext uri="{FF2B5EF4-FFF2-40B4-BE49-F238E27FC236}">
                <a16:creationId xmlns:a16="http://schemas.microsoft.com/office/drawing/2014/main" id="{F20D5AE5-22F1-4568-8C0C-513C4903E0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2754" y="6108916"/>
            <a:ext cx="1654723" cy="723072"/>
          </a:xfrm>
          <a:prstGeom prst="rect">
            <a:avLst/>
          </a:prstGeom>
        </p:spPr>
      </p:pic>
    </p:spTree>
    <p:extLst>
      <p:ext uri="{BB962C8B-B14F-4D97-AF65-F5344CB8AC3E}">
        <p14:creationId xmlns:p14="http://schemas.microsoft.com/office/powerpoint/2010/main" val="521013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a:gradFill>
            <a:gsLst>
              <a:gs pos="89834">
                <a:schemeClr val="bg1"/>
              </a:gs>
              <a:gs pos="0">
                <a:srgbClr val="00A5EC"/>
              </a:gs>
              <a:gs pos="74000">
                <a:schemeClr val="bg1"/>
              </a:gs>
              <a:gs pos="83000">
                <a:schemeClr val="bg1"/>
              </a:gs>
              <a:gs pos="100000">
                <a:schemeClr val="bg1"/>
              </a:gs>
            </a:gsLst>
            <a:path path="circle">
              <a:fillToRect l="100000" t="100000"/>
            </a:path>
          </a:gradFill>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JM"/>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81685C1C-A6AA-484A-B84A-1B78C6E86D42}" type="slidenum">
              <a:rPr lang="en-JM" smtClean="0"/>
              <a:t>‹#›</a:t>
            </a:fld>
            <a:endParaRPr lang="en-JM"/>
          </a:p>
        </p:txBody>
      </p:sp>
      <p:pic>
        <p:nvPicPr>
          <p:cNvPr id="7" name="Picture 6">
            <a:extLst>
              <a:ext uri="{FF2B5EF4-FFF2-40B4-BE49-F238E27FC236}">
                <a16:creationId xmlns:a16="http://schemas.microsoft.com/office/drawing/2014/main" id="{B423C8D7-82BC-47C4-88AC-C52B2841D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8292" y="6216193"/>
            <a:ext cx="2690813" cy="480344"/>
          </a:xfrm>
          <a:prstGeom prst="rect">
            <a:avLst/>
          </a:prstGeom>
        </p:spPr>
      </p:pic>
      <p:pic>
        <p:nvPicPr>
          <p:cNvPr id="8" name="Picture 7">
            <a:extLst>
              <a:ext uri="{FF2B5EF4-FFF2-40B4-BE49-F238E27FC236}">
                <a16:creationId xmlns:a16="http://schemas.microsoft.com/office/drawing/2014/main" id="{E3CEEFB5-416C-40F2-AEFB-1BF8E524B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9" name="Picture 8">
            <a:extLst>
              <a:ext uri="{FF2B5EF4-FFF2-40B4-BE49-F238E27FC236}">
                <a16:creationId xmlns:a16="http://schemas.microsoft.com/office/drawing/2014/main" id="{7E2374E3-6F20-41E4-AAB6-932964146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11" name="Picture 10">
            <a:extLst>
              <a:ext uri="{FF2B5EF4-FFF2-40B4-BE49-F238E27FC236}">
                <a16:creationId xmlns:a16="http://schemas.microsoft.com/office/drawing/2014/main" id="{606AE4C0-1FA9-4060-8273-8D7356E29F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6744" y="6026989"/>
            <a:ext cx="1684743" cy="736190"/>
          </a:xfrm>
          <a:prstGeom prst="rect">
            <a:avLst/>
          </a:prstGeom>
        </p:spPr>
      </p:pic>
    </p:spTree>
    <p:extLst>
      <p:ext uri="{BB962C8B-B14F-4D97-AF65-F5344CB8AC3E}">
        <p14:creationId xmlns:p14="http://schemas.microsoft.com/office/powerpoint/2010/main" val="3989246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OP 18 Agenda">
    <p:bg>
      <p:bgPr>
        <a:gradFill flip="none" rotWithShape="1">
          <a:gsLst>
            <a:gs pos="89834">
              <a:schemeClr val="bg1"/>
            </a:gs>
            <a:gs pos="0">
              <a:srgbClr val="00A5EC"/>
            </a:gs>
            <a:gs pos="74000">
              <a:schemeClr val="bg1"/>
            </a:gs>
            <a:gs pos="83000">
              <a:schemeClr val="bg1"/>
            </a:gs>
            <a:gs pos="100000">
              <a:schemeClr val="bg1"/>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603F58-3A9F-AB36-2AA1-3F51ECFFF567}"/>
              </a:ext>
              <a:ext uri="{C183D7F6-B498-43B3-948B-1728B52AA6E4}">
                <adec:decorative xmlns:adec="http://schemas.microsoft.com/office/drawing/2017/decorative" val="1"/>
              </a:ext>
            </a:extLst>
          </p:cNvPr>
          <p:cNvSpPr/>
          <p:nvPr/>
        </p:nvSpPr>
        <p:spPr>
          <a:xfrm>
            <a:off x="-1" y="896112"/>
            <a:ext cx="9770165" cy="5029200"/>
          </a:xfrm>
          <a:prstGeom prst="rect">
            <a:avLst/>
          </a:prstGeom>
          <a:solidFill>
            <a:schemeClr val="bg2">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9BA523-EF01-4656-9D54-347E984FD329}"/>
              </a:ext>
            </a:extLst>
          </p:cNvPr>
          <p:cNvSpPr>
            <a:spLocks noGrp="1"/>
          </p:cNvSpPr>
          <p:nvPr>
            <p:ph type="title" hasCustomPrompt="1"/>
          </p:nvPr>
        </p:nvSpPr>
        <p:spPr>
          <a:xfrm>
            <a:off x="1069848" y="914400"/>
            <a:ext cx="3916018" cy="4992624"/>
          </a:xfrm>
        </p:spPr>
        <p:txBody>
          <a:bodyPr/>
          <a:lstStyle/>
          <a:p>
            <a:r>
              <a:rPr lang="en-US"/>
              <a:t>Click to add title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hasCustomPrompt="1"/>
          </p:nvPr>
        </p:nvSpPr>
        <p:spPr>
          <a:xfrm>
            <a:off x="4985865" y="914400"/>
            <a:ext cx="4784298" cy="4992624"/>
          </a:xfrm>
        </p:spPr>
        <p:txBody>
          <a:bodyPr anchor="ctr"/>
          <a:lstStyle>
            <a:lvl1pPr>
              <a:defRPr/>
            </a:lvl1pPr>
            <a:lvl2pPr marL="514350" indent="-285750">
              <a:buFont typeface="Arial" panose="020B0604020202020204" pitchFamily="34" charset="0"/>
              <a:buChar char="•"/>
              <a:defRPr/>
            </a:lvl2pPr>
            <a:lvl3pPr marL="822960">
              <a:defRPr/>
            </a:lvl3pPr>
            <a:lvl4pPr marL="1097280" indent="-285750">
              <a:buFont typeface="Arial" panose="020B0604020202020204" pitchFamily="34" charset="0"/>
              <a:buChar char="•"/>
              <a:defRPr/>
            </a:lvl4pPr>
            <a:lvl5pPr marL="137160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81685C1C-A6AA-484A-B84A-1B78C6E86D42}" type="slidenum">
              <a:rPr lang="en-JM" smtClean="0"/>
              <a:t>‹#›</a:t>
            </a:fld>
            <a:endParaRPr lang="en-JM"/>
          </a:p>
        </p:txBody>
      </p:sp>
      <p:grpSp>
        <p:nvGrpSpPr>
          <p:cNvPr id="5" name="Group 4">
            <a:extLst>
              <a:ext uri="{FF2B5EF4-FFF2-40B4-BE49-F238E27FC236}">
                <a16:creationId xmlns:a16="http://schemas.microsoft.com/office/drawing/2014/main" id="{4A524BA3-05A5-6B79-0847-47B9200CA220}"/>
              </a:ext>
              <a:ext uri="{C183D7F6-B498-43B3-948B-1728B52AA6E4}">
                <adec:decorative xmlns:adec="http://schemas.microsoft.com/office/drawing/2017/decorative" val="1"/>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84A96F87-C96C-5C77-5F19-7E7718B182C0}"/>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A72435CD-AEF9-2E9D-2CB8-C32EF59C9257}"/>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EE245742-CACD-E9FD-847C-368F946EFB2A}"/>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32BB9EC6-01D5-DED4-4BCB-E6E51D3B98B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DE36C030-58F1-1888-1D47-945FCC95846C}"/>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466FDC08-12F1-2CB3-55E5-4223F1217DD5}"/>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5E48192E-A210-10FC-64F0-87C12AD695CE}"/>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A4D29756-7DDD-363E-DDBA-29F32449370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977AA206-7B0D-630E-2C5B-9550571F990A}"/>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578E452-C96A-4AD6-03EF-7436CFB85BCE}"/>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C438EC8D-F884-2CCB-C0B8-F1DFF2933433}"/>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BA1C17DB-42EF-C725-6164-123558E5FD4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06750BBF-690D-5F90-5163-18063ADC2559}"/>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89906FC3-98D6-7517-878A-5C26150B3F65}"/>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75F49575-E7DD-AE0C-5DF7-E0C73186764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709045A5-2F7F-92CC-97B8-410B6D7E4D64}"/>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703C71CC-B46F-7BBE-90EA-2001D8AD5478}"/>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4C944EE-3B01-2182-831C-BAFA820EA37C}"/>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727646B3-834E-594A-5B4B-B217CB5CC951}"/>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4098E858-E702-BCEE-34E1-4FB7FCC0384A}"/>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1D73C9C0-AEBB-4212-2317-04A443DE6CC0}"/>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7A9ADFE8-600D-EC70-1526-70D43721D479}"/>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47093F4D-746D-B229-71F1-BBBD2A412DE7}"/>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E79385DE-E8DC-D3BD-8F48-2B0EC4A7A4F0}"/>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ADB21756-515B-FDA0-F289-99C5BA0AC20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3CA68471-EC31-03E2-FABA-89DF61C95424}"/>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4C6DCACC-784C-B8E8-8898-8A3054F7BB17}"/>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5142D3E8-23FC-2DE1-4133-445F85F85865}"/>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34331B7-F09D-F2F0-D7E6-0EB8C688F7F3}"/>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305070D6-F045-EA4D-B977-990FA5AD80A8}"/>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9A4AB825-6845-E0D4-F157-1B948E193751}"/>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1DC24A75-0693-795A-17CD-2BC189B01B0A}"/>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7623FAB8-FD45-2810-775A-D5F12B0C5975}"/>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AFB53E66-FB09-7C3D-5E42-BA4B99CBF4DE}"/>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C0748BCE-826C-3D38-4EA4-53C9E7ECCA74}"/>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3088280-5A11-FEE1-C425-5F9B91385661}"/>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7C801BDC-004A-68E7-856A-D681506B7733}"/>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0BDA8CC8-E51E-5BF7-CBC2-B60291A802FE}"/>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3B0B61F7-5A35-A15E-6E4B-6D6A298FFA5E}"/>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81D6A465-F994-20E5-49E8-175597AD68B2}"/>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D75A0419-EF75-A155-9681-652E6B346EA9}"/>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45DD044E-FBD8-59A7-C0A4-1B4C0C42510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ED7D8618-6C65-EAFD-D6C9-9BDCFD912A6C}"/>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80EC0767-4417-DE89-BD3D-00D457589FCD}"/>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9ECD19A6-4F3F-15B6-5735-411CA65BA36C}"/>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812AA157-A92D-EA70-8BFE-88D61D0C1E14}"/>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6B31E4CC-E710-8892-2E71-34DC876F651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85E5200A-6950-CF88-4242-8FD3D625DEA5}"/>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CA54D161-9EF8-78DF-1B0A-4766817848FC}"/>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C64272B3-20CB-3F91-8A8F-595CFB252B07}"/>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4E27BC89-3702-B5D8-FF7A-2A9DC0C0EC12}"/>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83653270-5B66-5986-EFCD-119B007A9B56}"/>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F3BF5718-BDC9-840C-4E9A-1D89A5934ADF}"/>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C228B2C6-09B9-0197-99EA-39EC047DF7BD}"/>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57C6648C-C0B4-BD17-D230-91DE452DAB11}"/>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9AC9B6FA-998F-B567-2F39-781F57ACA705}"/>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2B138FE-612F-3B50-AB2F-C13E6E2A8758}"/>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pic>
        <p:nvPicPr>
          <p:cNvPr id="65" name="Picture 64">
            <a:extLst>
              <a:ext uri="{FF2B5EF4-FFF2-40B4-BE49-F238E27FC236}">
                <a16:creationId xmlns:a16="http://schemas.microsoft.com/office/drawing/2014/main" id="{B670C7A3-7172-4209-972C-0667DAB133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0405" y="6230582"/>
            <a:ext cx="2690813" cy="480344"/>
          </a:xfrm>
          <a:prstGeom prst="rect">
            <a:avLst/>
          </a:prstGeom>
        </p:spPr>
      </p:pic>
      <p:pic>
        <p:nvPicPr>
          <p:cNvPr id="66" name="Picture 65">
            <a:extLst>
              <a:ext uri="{FF2B5EF4-FFF2-40B4-BE49-F238E27FC236}">
                <a16:creationId xmlns:a16="http://schemas.microsoft.com/office/drawing/2014/main" id="{43398F5D-EB6C-434C-9A3A-74B3B0159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67" name="Picture 66">
            <a:extLst>
              <a:ext uri="{FF2B5EF4-FFF2-40B4-BE49-F238E27FC236}">
                <a16:creationId xmlns:a16="http://schemas.microsoft.com/office/drawing/2014/main" id="{1C8F7FCB-6382-4BEB-9798-C7AB483590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69" name="Picture 68">
            <a:extLst>
              <a:ext uri="{FF2B5EF4-FFF2-40B4-BE49-F238E27FC236}">
                <a16:creationId xmlns:a16="http://schemas.microsoft.com/office/drawing/2014/main" id="{3084A30A-B976-46BE-B4E2-17E2FE798D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6020251"/>
            <a:ext cx="1823135" cy="796664"/>
          </a:xfrm>
          <a:prstGeom prst="rect">
            <a:avLst/>
          </a:prstGeom>
        </p:spPr>
      </p:pic>
    </p:spTree>
    <p:extLst>
      <p:ext uri="{BB962C8B-B14F-4D97-AF65-F5344CB8AC3E}">
        <p14:creationId xmlns:p14="http://schemas.microsoft.com/office/powerpoint/2010/main" val="4090960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 picture">
    <p:bg>
      <p:bgPr>
        <a:gradFill flip="none" rotWithShape="1">
          <a:gsLst>
            <a:gs pos="89834">
              <a:schemeClr val="bg1"/>
            </a:gs>
            <a:gs pos="0">
              <a:srgbClr val="00A5EC"/>
            </a:gs>
            <a:gs pos="74000">
              <a:schemeClr val="bg1"/>
            </a:gs>
            <a:gs pos="83000">
              <a:schemeClr val="bg1"/>
            </a:gs>
            <a:gs pos="100000">
              <a:schemeClr val="bg1"/>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591541" y="4529448"/>
            <a:ext cx="10866378" cy="1368842"/>
          </a:xfrm>
        </p:spPr>
        <p:txBody>
          <a:bodyPr anchor="ctr">
            <a:noAutofit/>
          </a:bodyPr>
          <a:lstStyle>
            <a:lvl1pPr algn="l">
              <a:defRPr sz="4400"/>
            </a:lvl1pPr>
          </a:lstStyle>
          <a:p>
            <a:r>
              <a:rPr lang="en-US"/>
              <a:t>Click to add title</a:t>
            </a:r>
          </a:p>
        </p:txBody>
      </p:sp>
      <p:sp>
        <p:nvSpPr>
          <p:cNvPr id="108" name="Picture Placeholder 107">
            <a:extLst>
              <a:ext uri="{FF2B5EF4-FFF2-40B4-BE49-F238E27FC236}">
                <a16:creationId xmlns:a16="http://schemas.microsoft.com/office/drawing/2014/main" id="{E12E6D41-7C52-E539-371E-04865B83A3FD}"/>
              </a:ext>
            </a:extLst>
          </p:cNvPr>
          <p:cNvSpPr>
            <a:spLocks noGrp="1"/>
          </p:cNvSpPr>
          <p:nvPr>
            <p:ph type="pic" sz="quarter" idx="13"/>
          </p:nvPr>
        </p:nvSpPr>
        <p:spPr>
          <a:xfrm>
            <a:off x="-4362" y="1108"/>
            <a:ext cx="12196362" cy="4491095"/>
          </a:xfrm>
          <a:custGeom>
            <a:avLst/>
            <a:gdLst>
              <a:gd name="connsiteX0" fmla="*/ 8875213 w 12196362"/>
              <a:gd name="connsiteY0" fmla="*/ 4399821 h 4491095"/>
              <a:gd name="connsiteX1" fmla="*/ 8828080 w 12196362"/>
              <a:gd name="connsiteY1" fmla="*/ 4408867 h 4491095"/>
              <a:gd name="connsiteX2" fmla="*/ 8864147 w 12196362"/>
              <a:gd name="connsiteY2" fmla="*/ 4457362 h 4491095"/>
              <a:gd name="connsiteX3" fmla="*/ 8875213 w 12196362"/>
              <a:gd name="connsiteY3" fmla="*/ 4399821 h 4491095"/>
              <a:gd name="connsiteX4" fmla="*/ 11795748 w 12196362"/>
              <a:gd name="connsiteY4" fmla="*/ 4398237 h 4491095"/>
              <a:gd name="connsiteX5" fmla="*/ 11750385 w 12196362"/>
              <a:gd name="connsiteY5" fmla="*/ 4404102 h 4491095"/>
              <a:gd name="connsiteX6" fmla="*/ 11792983 w 12196362"/>
              <a:gd name="connsiteY6" fmla="*/ 4464646 h 4491095"/>
              <a:gd name="connsiteX7" fmla="*/ 11795748 w 12196362"/>
              <a:gd name="connsiteY7" fmla="*/ 4398237 h 4491095"/>
              <a:gd name="connsiteX8" fmla="*/ 8107164 w 12196362"/>
              <a:gd name="connsiteY8" fmla="*/ 4395054 h 4491095"/>
              <a:gd name="connsiteX9" fmla="*/ 8099310 w 12196362"/>
              <a:gd name="connsiteY9" fmla="*/ 4462595 h 4491095"/>
              <a:gd name="connsiteX10" fmla="*/ 8145304 w 12196362"/>
              <a:gd name="connsiteY10" fmla="*/ 4399557 h 4491095"/>
              <a:gd name="connsiteX11" fmla="*/ 8107164 w 12196362"/>
              <a:gd name="connsiteY11" fmla="*/ 4395054 h 4491095"/>
              <a:gd name="connsiteX12" fmla="*/ 9086283 w 12196362"/>
              <a:gd name="connsiteY12" fmla="*/ 4387521 h 4491095"/>
              <a:gd name="connsiteX13" fmla="*/ 9106048 w 12196362"/>
              <a:gd name="connsiteY13" fmla="*/ 4462596 h 4491095"/>
              <a:gd name="connsiteX14" fmla="*/ 9086283 w 12196362"/>
              <a:gd name="connsiteY14" fmla="*/ 4387521 h 4491095"/>
              <a:gd name="connsiteX15" fmla="*/ 12052208 w 12196362"/>
              <a:gd name="connsiteY15" fmla="*/ 4382645 h 4491095"/>
              <a:gd name="connsiteX16" fmla="*/ 12055487 w 12196362"/>
              <a:gd name="connsiteY16" fmla="*/ 4452007 h 4491095"/>
              <a:gd name="connsiteX17" fmla="*/ 12052208 w 12196362"/>
              <a:gd name="connsiteY17" fmla="*/ 4382645 h 4491095"/>
              <a:gd name="connsiteX18" fmla="*/ 8337035 w 12196362"/>
              <a:gd name="connsiteY18" fmla="*/ 4373903 h 4491095"/>
              <a:gd name="connsiteX19" fmla="*/ 8289800 w 12196362"/>
              <a:gd name="connsiteY19" fmla="*/ 4378484 h 4491095"/>
              <a:gd name="connsiteX20" fmla="*/ 8332425 w 12196362"/>
              <a:gd name="connsiteY20" fmla="*/ 4438931 h 4491095"/>
              <a:gd name="connsiteX21" fmla="*/ 8337035 w 12196362"/>
              <a:gd name="connsiteY21" fmla="*/ 4373903 h 4491095"/>
              <a:gd name="connsiteX22" fmla="*/ 10891040 w 12196362"/>
              <a:gd name="connsiteY22" fmla="*/ 4371914 h 4491095"/>
              <a:gd name="connsiteX23" fmla="*/ 10897045 w 12196362"/>
              <a:gd name="connsiteY23" fmla="*/ 4435667 h 4491095"/>
              <a:gd name="connsiteX24" fmla="*/ 10936469 w 12196362"/>
              <a:gd name="connsiteY24" fmla="*/ 4375220 h 4491095"/>
              <a:gd name="connsiteX25" fmla="*/ 10891040 w 12196362"/>
              <a:gd name="connsiteY25" fmla="*/ 4371914 h 4491095"/>
              <a:gd name="connsiteX26" fmla="*/ 7408266 w 12196362"/>
              <a:gd name="connsiteY26" fmla="*/ 4370174 h 4491095"/>
              <a:gd name="connsiteX27" fmla="*/ 7403419 w 12196362"/>
              <a:gd name="connsiteY27" fmla="*/ 4441618 h 4491095"/>
              <a:gd name="connsiteX28" fmla="*/ 7423116 w 12196362"/>
              <a:gd name="connsiteY28" fmla="*/ 4378112 h 4491095"/>
              <a:gd name="connsiteX29" fmla="*/ 7408266 w 12196362"/>
              <a:gd name="connsiteY29" fmla="*/ 4370174 h 4491095"/>
              <a:gd name="connsiteX30" fmla="*/ 10162620 w 12196362"/>
              <a:gd name="connsiteY30" fmla="*/ 4370052 h 4491095"/>
              <a:gd name="connsiteX31" fmla="*/ 10116199 w 12196362"/>
              <a:gd name="connsiteY31" fmla="*/ 4380992 h 4491095"/>
              <a:gd name="connsiteX32" fmla="*/ 10162158 w 12196362"/>
              <a:gd name="connsiteY32" fmla="*/ 4444642 h 4491095"/>
              <a:gd name="connsiteX33" fmla="*/ 10162620 w 12196362"/>
              <a:gd name="connsiteY33" fmla="*/ 4370052 h 4491095"/>
              <a:gd name="connsiteX34" fmla="*/ 8574792 w 12196362"/>
              <a:gd name="connsiteY34" fmla="*/ 4369568 h 4491095"/>
              <a:gd name="connsiteX35" fmla="*/ 8574792 w 12196362"/>
              <a:gd name="connsiteY35" fmla="*/ 4438930 h 4491095"/>
              <a:gd name="connsiteX36" fmla="*/ 8574792 w 12196362"/>
              <a:gd name="connsiteY36" fmla="*/ 4369568 h 4491095"/>
              <a:gd name="connsiteX37" fmla="*/ 10389169 w 12196362"/>
              <a:gd name="connsiteY37" fmla="*/ 4368333 h 4491095"/>
              <a:gd name="connsiteX38" fmla="*/ 10359025 w 12196362"/>
              <a:gd name="connsiteY38" fmla="*/ 4405575 h 4491095"/>
              <a:gd name="connsiteX39" fmla="*/ 10414980 w 12196362"/>
              <a:gd name="connsiteY39" fmla="*/ 4439012 h 4491095"/>
              <a:gd name="connsiteX40" fmla="*/ 10389169 w 12196362"/>
              <a:gd name="connsiteY40" fmla="*/ 4368333 h 4491095"/>
              <a:gd name="connsiteX41" fmla="*/ 9885248 w 12196362"/>
              <a:gd name="connsiteY41" fmla="*/ 4368305 h 4491095"/>
              <a:gd name="connsiteX42" fmla="*/ 9891215 w 12196362"/>
              <a:gd name="connsiteY42" fmla="*/ 4429954 h 4491095"/>
              <a:gd name="connsiteX43" fmla="*/ 9930379 w 12196362"/>
              <a:gd name="connsiteY43" fmla="*/ 4372110 h 4491095"/>
              <a:gd name="connsiteX44" fmla="*/ 9885248 w 12196362"/>
              <a:gd name="connsiteY44" fmla="*/ 4368305 h 4491095"/>
              <a:gd name="connsiteX45" fmla="*/ 7856713 w 12196362"/>
              <a:gd name="connsiteY45" fmla="*/ 4365469 h 4491095"/>
              <a:gd name="connsiteX46" fmla="*/ 7816857 w 12196362"/>
              <a:gd name="connsiteY46" fmla="*/ 4381400 h 4491095"/>
              <a:gd name="connsiteX47" fmla="*/ 7856251 w 12196362"/>
              <a:gd name="connsiteY47" fmla="*/ 4426919 h 4491095"/>
              <a:gd name="connsiteX48" fmla="*/ 7856713 w 12196362"/>
              <a:gd name="connsiteY48" fmla="*/ 4365469 h 4491095"/>
              <a:gd name="connsiteX49" fmla="*/ 11577057 w 12196362"/>
              <a:gd name="connsiteY49" fmla="*/ 4361931 h 4491095"/>
              <a:gd name="connsiteX50" fmla="*/ 11580336 w 12196362"/>
              <a:gd name="connsiteY50" fmla="*/ 4431293 h 4491095"/>
              <a:gd name="connsiteX51" fmla="*/ 11577057 w 12196362"/>
              <a:gd name="connsiteY51" fmla="*/ 4361931 h 4491095"/>
              <a:gd name="connsiteX52" fmla="*/ 9395903 w 12196362"/>
              <a:gd name="connsiteY52" fmla="*/ 4360405 h 4491095"/>
              <a:gd name="connsiteX53" fmla="*/ 9348770 w 12196362"/>
              <a:gd name="connsiteY53" fmla="*/ 4369451 h 4491095"/>
              <a:gd name="connsiteX54" fmla="*/ 9384837 w 12196362"/>
              <a:gd name="connsiteY54" fmla="*/ 4417946 h 4491095"/>
              <a:gd name="connsiteX55" fmla="*/ 9395903 w 12196362"/>
              <a:gd name="connsiteY55" fmla="*/ 4360405 h 4491095"/>
              <a:gd name="connsiteX56" fmla="*/ 10651295 w 12196362"/>
              <a:gd name="connsiteY56" fmla="*/ 4359777 h 4491095"/>
              <a:gd name="connsiteX57" fmla="*/ 10657857 w 12196362"/>
              <a:gd name="connsiteY57" fmla="*/ 4438357 h 4491095"/>
              <a:gd name="connsiteX58" fmla="*/ 10651295 w 12196362"/>
              <a:gd name="connsiteY58" fmla="*/ 4359777 h 4491095"/>
              <a:gd name="connsiteX59" fmla="*/ 5778476 w 12196362"/>
              <a:gd name="connsiteY59" fmla="*/ 4359708 h 4491095"/>
              <a:gd name="connsiteX60" fmla="*/ 5758052 w 12196362"/>
              <a:gd name="connsiteY60" fmla="*/ 4367398 h 4491095"/>
              <a:gd name="connsiteX61" fmla="*/ 5731720 w 12196362"/>
              <a:gd name="connsiteY61" fmla="*/ 4379475 h 4491095"/>
              <a:gd name="connsiteX62" fmla="*/ 5777801 w 12196362"/>
              <a:gd name="connsiteY62" fmla="*/ 4424765 h 4491095"/>
              <a:gd name="connsiteX63" fmla="*/ 5778476 w 12196362"/>
              <a:gd name="connsiteY63" fmla="*/ 4359708 h 4491095"/>
              <a:gd name="connsiteX64" fmla="*/ 7200065 w 12196362"/>
              <a:gd name="connsiteY64" fmla="*/ 4354063 h 4491095"/>
              <a:gd name="connsiteX65" fmla="*/ 7190217 w 12196362"/>
              <a:gd name="connsiteY65" fmla="*/ 4432402 h 4491095"/>
              <a:gd name="connsiteX66" fmla="*/ 7200065 w 12196362"/>
              <a:gd name="connsiteY66" fmla="*/ 4354063 h 4491095"/>
              <a:gd name="connsiteX67" fmla="*/ 6553320 w 12196362"/>
              <a:gd name="connsiteY67" fmla="*/ 4350800 h 4491095"/>
              <a:gd name="connsiteX68" fmla="*/ 6540261 w 12196362"/>
              <a:gd name="connsiteY68" fmla="*/ 4429139 h 4491095"/>
              <a:gd name="connsiteX69" fmla="*/ 6553320 w 12196362"/>
              <a:gd name="connsiteY69" fmla="*/ 4350800 h 4491095"/>
              <a:gd name="connsiteX70" fmla="*/ 11151209 w 12196362"/>
              <a:gd name="connsiteY70" fmla="*/ 4344699 h 4491095"/>
              <a:gd name="connsiteX71" fmla="*/ 11154503 w 12196362"/>
              <a:gd name="connsiteY71" fmla="*/ 4417325 h 4491095"/>
              <a:gd name="connsiteX72" fmla="*/ 11151209 w 12196362"/>
              <a:gd name="connsiteY72" fmla="*/ 4344699 h 4491095"/>
              <a:gd name="connsiteX73" fmla="*/ 11365866 w 12196362"/>
              <a:gd name="connsiteY73" fmla="*/ 4343621 h 4491095"/>
              <a:gd name="connsiteX74" fmla="*/ 11330914 w 12196362"/>
              <a:gd name="connsiteY74" fmla="*/ 4412771 h 4491095"/>
              <a:gd name="connsiteX75" fmla="*/ 11399592 w 12196362"/>
              <a:gd name="connsiteY75" fmla="*/ 4358469 h 4491095"/>
              <a:gd name="connsiteX76" fmla="*/ 11365866 w 12196362"/>
              <a:gd name="connsiteY76" fmla="*/ 4343621 h 4491095"/>
              <a:gd name="connsiteX77" fmla="*/ 7620828 w 12196362"/>
              <a:gd name="connsiteY77" fmla="*/ 4343430 h 4491095"/>
              <a:gd name="connsiteX78" fmla="*/ 7577330 w 12196362"/>
              <a:gd name="connsiteY78" fmla="*/ 4356991 h 4491095"/>
              <a:gd name="connsiteX79" fmla="*/ 7613441 w 12196362"/>
              <a:gd name="connsiteY79" fmla="*/ 4414449 h 4491095"/>
              <a:gd name="connsiteX80" fmla="*/ 7620828 w 12196362"/>
              <a:gd name="connsiteY80" fmla="*/ 4343430 h 4491095"/>
              <a:gd name="connsiteX81" fmla="*/ 5978936 w 12196362"/>
              <a:gd name="connsiteY81" fmla="*/ 4342251 h 4491095"/>
              <a:gd name="connsiteX82" fmla="*/ 5969148 w 12196362"/>
              <a:gd name="connsiteY82" fmla="*/ 4417326 h 4491095"/>
              <a:gd name="connsiteX83" fmla="*/ 5978936 w 12196362"/>
              <a:gd name="connsiteY83" fmla="*/ 4342251 h 4491095"/>
              <a:gd name="connsiteX84" fmla="*/ 5328580 w 12196362"/>
              <a:gd name="connsiteY84" fmla="*/ 4340716 h 4491095"/>
              <a:gd name="connsiteX85" fmla="*/ 5331858 w 12196362"/>
              <a:gd name="connsiteY85" fmla="*/ 4410078 h 4491095"/>
              <a:gd name="connsiteX86" fmla="*/ 5328580 w 12196362"/>
              <a:gd name="connsiteY86" fmla="*/ 4340716 h 4491095"/>
              <a:gd name="connsiteX87" fmla="*/ 6156176 w 12196362"/>
              <a:gd name="connsiteY87" fmla="*/ 4340411 h 4491095"/>
              <a:gd name="connsiteX88" fmla="*/ 6112132 w 12196362"/>
              <a:gd name="connsiteY88" fmla="*/ 4352629 h 4491095"/>
              <a:gd name="connsiteX89" fmla="*/ 6151556 w 12196362"/>
              <a:gd name="connsiteY89" fmla="*/ 4409774 h 4491095"/>
              <a:gd name="connsiteX90" fmla="*/ 6156176 w 12196362"/>
              <a:gd name="connsiteY90" fmla="*/ 4340411 h 4491095"/>
              <a:gd name="connsiteX91" fmla="*/ 6727825 w 12196362"/>
              <a:gd name="connsiteY91" fmla="*/ 4339022 h 4491095"/>
              <a:gd name="connsiteX92" fmla="*/ 6701787 w 12196362"/>
              <a:gd name="connsiteY92" fmla="*/ 4345509 h 4491095"/>
              <a:gd name="connsiteX93" fmla="*/ 6744411 w 12196362"/>
              <a:gd name="connsiteY93" fmla="*/ 4406289 h 4491095"/>
              <a:gd name="connsiteX94" fmla="*/ 6727825 w 12196362"/>
              <a:gd name="connsiteY94" fmla="*/ 4339022 h 4491095"/>
              <a:gd name="connsiteX95" fmla="*/ 5107731 w 12196362"/>
              <a:gd name="connsiteY95" fmla="*/ 4337851 h 4491095"/>
              <a:gd name="connsiteX96" fmla="*/ 5062370 w 12196362"/>
              <a:gd name="connsiteY96" fmla="*/ 4343716 h 4491095"/>
              <a:gd name="connsiteX97" fmla="*/ 5104967 w 12196362"/>
              <a:gd name="connsiteY97" fmla="*/ 4404260 h 4491095"/>
              <a:gd name="connsiteX98" fmla="*/ 5107731 w 12196362"/>
              <a:gd name="connsiteY98" fmla="*/ 4337851 h 4491095"/>
              <a:gd name="connsiteX99" fmla="*/ 6338461 w 12196362"/>
              <a:gd name="connsiteY99" fmla="*/ 4337452 h 4491095"/>
              <a:gd name="connsiteX100" fmla="*/ 6341760 w 12196362"/>
              <a:gd name="connsiteY100" fmla="*/ 4419055 h 4491095"/>
              <a:gd name="connsiteX101" fmla="*/ 6338461 w 12196362"/>
              <a:gd name="connsiteY101" fmla="*/ 4337452 h 4491095"/>
              <a:gd name="connsiteX102" fmla="*/ 2193029 w 12196362"/>
              <a:gd name="connsiteY102" fmla="*/ 4335925 h 4491095"/>
              <a:gd name="connsiteX103" fmla="*/ 2145897 w 12196362"/>
              <a:gd name="connsiteY103" fmla="*/ 4344971 h 4491095"/>
              <a:gd name="connsiteX104" fmla="*/ 2181964 w 12196362"/>
              <a:gd name="connsiteY104" fmla="*/ 4393466 h 4491095"/>
              <a:gd name="connsiteX105" fmla="*/ 2193029 w 12196362"/>
              <a:gd name="connsiteY105" fmla="*/ 4335925 h 4491095"/>
              <a:gd name="connsiteX106" fmla="*/ 1419152 w 12196362"/>
              <a:gd name="connsiteY106" fmla="*/ 4334669 h 4491095"/>
              <a:gd name="connsiteX107" fmla="*/ 1411298 w 12196362"/>
              <a:gd name="connsiteY107" fmla="*/ 4402210 h 4491095"/>
              <a:gd name="connsiteX108" fmla="*/ 1457292 w 12196362"/>
              <a:gd name="connsiteY108" fmla="*/ 4339172 h 4491095"/>
              <a:gd name="connsiteX109" fmla="*/ 1419152 w 12196362"/>
              <a:gd name="connsiteY109" fmla="*/ 4334669 h 4491095"/>
              <a:gd name="connsiteX110" fmla="*/ 5548044 w 12196362"/>
              <a:gd name="connsiteY110" fmla="*/ 4334188 h 4491095"/>
              <a:gd name="connsiteX111" fmla="*/ 5534955 w 12196362"/>
              <a:gd name="connsiteY111" fmla="*/ 4413342 h 4491095"/>
              <a:gd name="connsiteX112" fmla="*/ 5548044 w 12196362"/>
              <a:gd name="connsiteY112" fmla="*/ 4334188 h 4491095"/>
              <a:gd name="connsiteX113" fmla="*/ 9624091 w 12196362"/>
              <a:gd name="connsiteY113" fmla="*/ 4332846 h 4491095"/>
              <a:gd name="connsiteX114" fmla="*/ 9643823 w 12196362"/>
              <a:gd name="connsiteY114" fmla="*/ 4411185 h 4491095"/>
              <a:gd name="connsiteX115" fmla="*/ 9624091 w 12196362"/>
              <a:gd name="connsiteY115" fmla="*/ 4332846 h 4491095"/>
              <a:gd name="connsiteX116" fmla="*/ 2398272 w 12196362"/>
              <a:gd name="connsiteY116" fmla="*/ 4327136 h 4491095"/>
              <a:gd name="connsiteX117" fmla="*/ 2418038 w 12196362"/>
              <a:gd name="connsiteY117" fmla="*/ 4402211 h 4491095"/>
              <a:gd name="connsiteX118" fmla="*/ 2398272 w 12196362"/>
              <a:gd name="connsiteY118" fmla="*/ 4327136 h 4491095"/>
              <a:gd name="connsiteX119" fmla="*/ 6961081 w 12196362"/>
              <a:gd name="connsiteY119" fmla="*/ 4323961 h 4491095"/>
              <a:gd name="connsiteX120" fmla="*/ 6977441 w 12196362"/>
              <a:gd name="connsiteY120" fmla="*/ 4390452 h 4491095"/>
              <a:gd name="connsiteX121" fmla="*/ 6961081 w 12196362"/>
              <a:gd name="connsiteY121" fmla="*/ 4323961 h 4491095"/>
              <a:gd name="connsiteX122" fmla="*/ 1649023 w 12196362"/>
              <a:gd name="connsiteY122" fmla="*/ 4313518 h 4491095"/>
              <a:gd name="connsiteX123" fmla="*/ 1601788 w 12196362"/>
              <a:gd name="connsiteY123" fmla="*/ 4318099 h 4491095"/>
              <a:gd name="connsiteX124" fmla="*/ 1644412 w 12196362"/>
              <a:gd name="connsiteY124" fmla="*/ 4378546 h 4491095"/>
              <a:gd name="connsiteX125" fmla="*/ 1649023 w 12196362"/>
              <a:gd name="connsiteY125" fmla="*/ 4313518 h 4491095"/>
              <a:gd name="connsiteX126" fmla="*/ 4203020 w 12196362"/>
              <a:gd name="connsiteY126" fmla="*/ 4311529 h 4491095"/>
              <a:gd name="connsiteX127" fmla="*/ 4209027 w 12196362"/>
              <a:gd name="connsiteY127" fmla="*/ 4375282 h 4491095"/>
              <a:gd name="connsiteX128" fmla="*/ 4248450 w 12196362"/>
              <a:gd name="connsiteY128" fmla="*/ 4314835 h 4491095"/>
              <a:gd name="connsiteX129" fmla="*/ 4203020 w 12196362"/>
              <a:gd name="connsiteY129" fmla="*/ 4311529 h 4491095"/>
              <a:gd name="connsiteX130" fmla="*/ 720255 w 12196362"/>
              <a:gd name="connsiteY130" fmla="*/ 4309789 h 4491095"/>
              <a:gd name="connsiteX131" fmla="*/ 715408 w 12196362"/>
              <a:gd name="connsiteY131" fmla="*/ 4381233 h 4491095"/>
              <a:gd name="connsiteX132" fmla="*/ 735104 w 12196362"/>
              <a:gd name="connsiteY132" fmla="*/ 4317727 h 4491095"/>
              <a:gd name="connsiteX133" fmla="*/ 720255 w 12196362"/>
              <a:gd name="connsiteY133" fmla="*/ 4309789 h 4491095"/>
              <a:gd name="connsiteX134" fmla="*/ 3474610 w 12196362"/>
              <a:gd name="connsiteY134" fmla="*/ 4309667 h 4491095"/>
              <a:gd name="connsiteX135" fmla="*/ 3428188 w 12196362"/>
              <a:gd name="connsiteY135" fmla="*/ 4320607 h 4491095"/>
              <a:gd name="connsiteX136" fmla="*/ 3474149 w 12196362"/>
              <a:gd name="connsiteY136" fmla="*/ 4384257 h 4491095"/>
              <a:gd name="connsiteX137" fmla="*/ 3474610 w 12196362"/>
              <a:gd name="connsiteY137" fmla="*/ 4309667 h 4491095"/>
              <a:gd name="connsiteX138" fmla="*/ 1886780 w 12196362"/>
              <a:gd name="connsiteY138" fmla="*/ 4309183 h 4491095"/>
              <a:gd name="connsiteX139" fmla="*/ 1886780 w 12196362"/>
              <a:gd name="connsiteY139" fmla="*/ 4378545 h 4491095"/>
              <a:gd name="connsiteX140" fmla="*/ 1886780 w 12196362"/>
              <a:gd name="connsiteY140" fmla="*/ 4309183 h 4491095"/>
              <a:gd name="connsiteX141" fmla="*/ 3196126 w 12196362"/>
              <a:gd name="connsiteY141" fmla="*/ 4308982 h 4491095"/>
              <a:gd name="connsiteX142" fmla="*/ 3202093 w 12196362"/>
              <a:gd name="connsiteY142" fmla="*/ 4370631 h 4491095"/>
              <a:gd name="connsiteX143" fmla="*/ 3241256 w 12196362"/>
              <a:gd name="connsiteY143" fmla="*/ 4312787 h 4491095"/>
              <a:gd name="connsiteX144" fmla="*/ 3196126 w 12196362"/>
              <a:gd name="connsiteY144" fmla="*/ 4308982 h 4491095"/>
              <a:gd name="connsiteX145" fmla="*/ 3701156 w 12196362"/>
              <a:gd name="connsiteY145" fmla="*/ 4307948 h 4491095"/>
              <a:gd name="connsiteX146" fmla="*/ 3671012 w 12196362"/>
              <a:gd name="connsiteY146" fmla="*/ 4345190 h 4491095"/>
              <a:gd name="connsiteX147" fmla="*/ 3726967 w 12196362"/>
              <a:gd name="connsiteY147" fmla="*/ 4378627 h 4491095"/>
              <a:gd name="connsiteX148" fmla="*/ 3701156 w 12196362"/>
              <a:gd name="connsiteY148" fmla="*/ 4307948 h 4491095"/>
              <a:gd name="connsiteX149" fmla="*/ 1168700 w 12196362"/>
              <a:gd name="connsiteY149" fmla="*/ 4305084 h 4491095"/>
              <a:gd name="connsiteX150" fmla="*/ 1128845 w 12196362"/>
              <a:gd name="connsiteY150" fmla="*/ 4321015 h 4491095"/>
              <a:gd name="connsiteX151" fmla="*/ 1168239 w 12196362"/>
              <a:gd name="connsiteY151" fmla="*/ 4366534 h 4491095"/>
              <a:gd name="connsiteX152" fmla="*/ 1168700 w 12196362"/>
              <a:gd name="connsiteY152" fmla="*/ 4305084 h 4491095"/>
              <a:gd name="connsiteX153" fmla="*/ 4889040 w 12196362"/>
              <a:gd name="connsiteY153" fmla="*/ 4301546 h 4491095"/>
              <a:gd name="connsiteX154" fmla="*/ 4892317 w 12196362"/>
              <a:gd name="connsiteY154" fmla="*/ 4370908 h 4491095"/>
              <a:gd name="connsiteX155" fmla="*/ 4889040 w 12196362"/>
              <a:gd name="connsiteY155" fmla="*/ 4301546 h 4491095"/>
              <a:gd name="connsiteX156" fmla="*/ 2707891 w 12196362"/>
              <a:gd name="connsiteY156" fmla="*/ 4300020 h 4491095"/>
              <a:gd name="connsiteX157" fmla="*/ 2660758 w 12196362"/>
              <a:gd name="connsiteY157" fmla="*/ 4309066 h 4491095"/>
              <a:gd name="connsiteX158" fmla="*/ 2696825 w 12196362"/>
              <a:gd name="connsiteY158" fmla="*/ 4357561 h 4491095"/>
              <a:gd name="connsiteX159" fmla="*/ 2707891 w 12196362"/>
              <a:gd name="connsiteY159" fmla="*/ 4300020 h 4491095"/>
              <a:gd name="connsiteX160" fmla="*/ 3963282 w 12196362"/>
              <a:gd name="connsiteY160" fmla="*/ 4299392 h 4491095"/>
              <a:gd name="connsiteX161" fmla="*/ 3969844 w 12196362"/>
              <a:gd name="connsiteY161" fmla="*/ 4377972 h 4491095"/>
              <a:gd name="connsiteX162" fmla="*/ 3963282 w 12196362"/>
              <a:gd name="connsiteY162" fmla="*/ 4299392 h 4491095"/>
              <a:gd name="connsiteX163" fmla="*/ 512053 w 12196362"/>
              <a:gd name="connsiteY163" fmla="*/ 4293678 h 4491095"/>
              <a:gd name="connsiteX164" fmla="*/ 502205 w 12196362"/>
              <a:gd name="connsiteY164" fmla="*/ 4372017 h 4491095"/>
              <a:gd name="connsiteX165" fmla="*/ 512053 w 12196362"/>
              <a:gd name="connsiteY165" fmla="*/ 4293678 h 4491095"/>
              <a:gd name="connsiteX166" fmla="*/ 4463191 w 12196362"/>
              <a:gd name="connsiteY166" fmla="*/ 4284314 h 4491095"/>
              <a:gd name="connsiteX167" fmla="*/ 4466486 w 12196362"/>
              <a:gd name="connsiteY167" fmla="*/ 4356940 h 4491095"/>
              <a:gd name="connsiteX168" fmla="*/ 4463191 w 12196362"/>
              <a:gd name="connsiteY168" fmla="*/ 4284314 h 4491095"/>
              <a:gd name="connsiteX169" fmla="*/ 4677850 w 12196362"/>
              <a:gd name="connsiteY169" fmla="*/ 4283236 h 4491095"/>
              <a:gd name="connsiteX170" fmla="*/ 4642898 w 12196362"/>
              <a:gd name="connsiteY170" fmla="*/ 4352386 h 4491095"/>
              <a:gd name="connsiteX171" fmla="*/ 4711575 w 12196362"/>
              <a:gd name="connsiteY171" fmla="*/ 4298084 h 4491095"/>
              <a:gd name="connsiteX172" fmla="*/ 4677850 w 12196362"/>
              <a:gd name="connsiteY172" fmla="*/ 4283236 h 4491095"/>
              <a:gd name="connsiteX173" fmla="*/ 932815 w 12196362"/>
              <a:gd name="connsiteY173" fmla="*/ 4283045 h 4491095"/>
              <a:gd name="connsiteX174" fmla="*/ 889317 w 12196362"/>
              <a:gd name="connsiteY174" fmla="*/ 4296606 h 4491095"/>
              <a:gd name="connsiteX175" fmla="*/ 925429 w 12196362"/>
              <a:gd name="connsiteY175" fmla="*/ 4354064 h 4491095"/>
              <a:gd name="connsiteX176" fmla="*/ 932815 w 12196362"/>
              <a:gd name="connsiteY176" fmla="*/ 4283045 h 4491095"/>
              <a:gd name="connsiteX177" fmla="*/ 63124 w 12196362"/>
              <a:gd name="connsiteY177" fmla="*/ 4276190 h 4491095"/>
              <a:gd name="connsiteX178" fmla="*/ 37086 w 12196362"/>
              <a:gd name="connsiteY178" fmla="*/ 4282677 h 4491095"/>
              <a:gd name="connsiteX179" fmla="*/ 79710 w 12196362"/>
              <a:gd name="connsiteY179" fmla="*/ 4343457 h 4491095"/>
              <a:gd name="connsiteX180" fmla="*/ 63124 w 12196362"/>
              <a:gd name="connsiteY180" fmla="*/ 4276190 h 4491095"/>
              <a:gd name="connsiteX181" fmla="*/ 2936080 w 12196362"/>
              <a:gd name="connsiteY181" fmla="*/ 4272461 h 4491095"/>
              <a:gd name="connsiteX182" fmla="*/ 2955813 w 12196362"/>
              <a:gd name="connsiteY182" fmla="*/ 4350800 h 4491095"/>
              <a:gd name="connsiteX183" fmla="*/ 2936080 w 12196362"/>
              <a:gd name="connsiteY183" fmla="*/ 4272461 h 4491095"/>
              <a:gd name="connsiteX184" fmla="*/ 273069 w 12196362"/>
              <a:gd name="connsiteY184" fmla="*/ 4263576 h 4491095"/>
              <a:gd name="connsiteX185" fmla="*/ 289429 w 12196362"/>
              <a:gd name="connsiteY185" fmla="*/ 4330067 h 4491095"/>
              <a:gd name="connsiteX186" fmla="*/ 273069 w 12196362"/>
              <a:gd name="connsiteY186" fmla="*/ 4263576 h 4491095"/>
              <a:gd name="connsiteX187" fmla="*/ 0 w 12196362"/>
              <a:gd name="connsiteY187" fmla="*/ 0 h 4491095"/>
              <a:gd name="connsiteX188" fmla="*/ 12196362 w 12196362"/>
              <a:gd name="connsiteY188" fmla="*/ 0 h 4491095"/>
              <a:gd name="connsiteX189" fmla="*/ 12196362 w 12196362"/>
              <a:gd name="connsiteY189" fmla="*/ 4491095 h 4491095"/>
              <a:gd name="connsiteX190" fmla="*/ 0 w 12196362"/>
              <a:gd name="connsiteY190" fmla="*/ 4491095 h 449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2196362" h="4491095">
                <a:moveTo>
                  <a:pt x="8875213" y="4399821"/>
                </a:moveTo>
                <a:cubicBezTo>
                  <a:pt x="8861688" y="4398259"/>
                  <a:pt x="8845294" y="4400532"/>
                  <a:pt x="8828080" y="4408867"/>
                </a:cubicBezTo>
                <a:cubicBezTo>
                  <a:pt x="8821522" y="4430083"/>
                  <a:pt x="8837916" y="4460393"/>
                  <a:pt x="8864147" y="4457362"/>
                </a:cubicBezTo>
                <a:cubicBezTo>
                  <a:pt x="8930543" y="4443723"/>
                  <a:pt x="8915788" y="4404510"/>
                  <a:pt x="8875213" y="4399821"/>
                </a:cubicBezTo>
                <a:close/>
                <a:moveTo>
                  <a:pt x="11795748" y="4398237"/>
                </a:moveTo>
                <a:cubicBezTo>
                  <a:pt x="11781924" y="4396534"/>
                  <a:pt x="11765950" y="4398047"/>
                  <a:pt x="11750385" y="4404102"/>
                </a:cubicBezTo>
                <a:cubicBezTo>
                  <a:pt x="11740555" y="4422265"/>
                  <a:pt x="11766769" y="4473727"/>
                  <a:pt x="11792983" y="4464646"/>
                </a:cubicBezTo>
                <a:cubicBezTo>
                  <a:pt x="11859338" y="4437401"/>
                  <a:pt x="11837220" y="4403345"/>
                  <a:pt x="11795748" y="4398237"/>
                </a:cubicBezTo>
                <a:close/>
                <a:moveTo>
                  <a:pt x="8107164" y="4395054"/>
                </a:moveTo>
                <a:cubicBezTo>
                  <a:pt x="8072206" y="4400682"/>
                  <a:pt x="8052494" y="4433327"/>
                  <a:pt x="8099310" y="4462595"/>
                </a:cubicBezTo>
                <a:cubicBezTo>
                  <a:pt x="8145304" y="4462595"/>
                  <a:pt x="8171586" y="4438580"/>
                  <a:pt x="8145304" y="4399557"/>
                </a:cubicBezTo>
                <a:cubicBezTo>
                  <a:pt x="8132163" y="4394304"/>
                  <a:pt x="8118816" y="4393178"/>
                  <a:pt x="8107164" y="4395054"/>
                </a:cubicBezTo>
                <a:close/>
                <a:moveTo>
                  <a:pt x="9086283" y="4387521"/>
                </a:moveTo>
                <a:cubicBezTo>
                  <a:pt x="9030281" y="4399533"/>
                  <a:pt x="9076400" y="4459593"/>
                  <a:pt x="9106048" y="4462596"/>
                </a:cubicBezTo>
                <a:cubicBezTo>
                  <a:pt x="9181816" y="4435569"/>
                  <a:pt x="9148874" y="4393527"/>
                  <a:pt x="9086283" y="4387521"/>
                </a:cubicBezTo>
                <a:close/>
                <a:moveTo>
                  <a:pt x="12052208" y="4382645"/>
                </a:moveTo>
                <a:cubicBezTo>
                  <a:pt x="12009584" y="4391692"/>
                  <a:pt x="12003026" y="4452007"/>
                  <a:pt x="12055487" y="4452007"/>
                </a:cubicBezTo>
                <a:cubicBezTo>
                  <a:pt x="12114506" y="4442960"/>
                  <a:pt x="12134179" y="4385661"/>
                  <a:pt x="12052208" y="4382645"/>
                </a:cubicBezTo>
                <a:close/>
                <a:moveTo>
                  <a:pt x="8337035" y="4373903"/>
                </a:moveTo>
                <a:cubicBezTo>
                  <a:pt x="8323408" y="4372062"/>
                  <a:pt x="8307014" y="4373195"/>
                  <a:pt x="8289800" y="4378484"/>
                </a:cubicBezTo>
                <a:cubicBezTo>
                  <a:pt x="8283242" y="4405685"/>
                  <a:pt x="8302915" y="4438931"/>
                  <a:pt x="8332425" y="4438931"/>
                </a:cubicBezTo>
                <a:cubicBezTo>
                  <a:pt x="8393902" y="4411730"/>
                  <a:pt x="8377918" y="4379429"/>
                  <a:pt x="8337035" y="4373903"/>
                </a:cubicBezTo>
                <a:close/>
                <a:moveTo>
                  <a:pt x="10891040" y="4371914"/>
                </a:moveTo>
                <a:cubicBezTo>
                  <a:pt x="10853310" y="4379565"/>
                  <a:pt x="10842838" y="4415266"/>
                  <a:pt x="10897045" y="4435667"/>
                </a:cubicBezTo>
                <a:cubicBezTo>
                  <a:pt x="10936469" y="4432644"/>
                  <a:pt x="10959466" y="4411488"/>
                  <a:pt x="10936469" y="4375220"/>
                </a:cubicBezTo>
                <a:cubicBezTo>
                  <a:pt x="10919221" y="4369931"/>
                  <a:pt x="10903616" y="4369364"/>
                  <a:pt x="10891040" y="4371914"/>
                </a:cubicBezTo>
                <a:close/>
                <a:moveTo>
                  <a:pt x="7408266" y="4370174"/>
                </a:moveTo>
                <a:cubicBezTo>
                  <a:pt x="7376490" y="4363889"/>
                  <a:pt x="7366077" y="4436325"/>
                  <a:pt x="7403419" y="4441618"/>
                </a:cubicBezTo>
                <a:cubicBezTo>
                  <a:pt x="7459227" y="4444642"/>
                  <a:pt x="7505187" y="4359967"/>
                  <a:pt x="7423116" y="4378112"/>
                </a:cubicBezTo>
                <a:cubicBezTo>
                  <a:pt x="7417782" y="4373576"/>
                  <a:pt x="7412806" y="4371071"/>
                  <a:pt x="7408266" y="4370174"/>
                </a:cubicBezTo>
                <a:close/>
                <a:moveTo>
                  <a:pt x="10162620" y="4370052"/>
                </a:moveTo>
                <a:cubicBezTo>
                  <a:pt x="10148207" y="4367731"/>
                  <a:pt x="10131792" y="4370384"/>
                  <a:pt x="10116199" y="4380992"/>
                </a:cubicBezTo>
                <a:cubicBezTo>
                  <a:pt x="10109633" y="4408270"/>
                  <a:pt x="10135896" y="4441611"/>
                  <a:pt x="10162158" y="4444642"/>
                </a:cubicBezTo>
                <a:cubicBezTo>
                  <a:pt x="10231098" y="4428729"/>
                  <a:pt x="10205861" y="4377014"/>
                  <a:pt x="10162620" y="4370052"/>
                </a:cubicBezTo>
                <a:close/>
                <a:moveTo>
                  <a:pt x="8574792" y="4369568"/>
                </a:moveTo>
                <a:cubicBezTo>
                  <a:pt x="8535528" y="4375599"/>
                  <a:pt x="8532256" y="4435914"/>
                  <a:pt x="8574792" y="4438930"/>
                </a:cubicBezTo>
                <a:cubicBezTo>
                  <a:pt x="8643504" y="4432898"/>
                  <a:pt x="8659864" y="4369568"/>
                  <a:pt x="8574792" y="4369568"/>
                </a:cubicBezTo>
                <a:close/>
                <a:moveTo>
                  <a:pt x="10389169" y="4368333"/>
                </a:moveTo>
                <a:cubicBezTo>
                  <a:pt x="10372756" y="4366962"/>
                  <a:pt x="10357790" y="4377078"/>
                  <a:pt x="10359025" y="4405575"/>
                </a:cubicBezTo>
                <a:cubicBezTo>
                  <a:pt x="10362316" y="4451171"/>
                  <a:pt x="10352442" y="4439012"/>
                  <a:pt x="10414980" y="4439012"/>
                </a:cubicBezTo>
                <a:cubicBezTo>
                  <a:pt x="10447895" y="4404815"/>
                  <a:pt x="10416523" y="4370619"/>
                  <a:pt x="10389169" y="4368333"/>
                </a:cubicBezTo>
                <a:close/>
                <a:moveTo>
                  <a:pt x="9885248" y="4368305"/>
                </a:moveTo>
                <a:cubicBezTo>
                  <a:pt x="9847766" y="4375155"/>
                  <a:pt x="9837363" y="4409404"/>
                  <a:pt x="9891215" y="4429954"/>
                </a:cubicBezTo>
                <a:cubicBezTo>
                  <a:pt x="9930379" y="4426909"/>
                  <a:pt x="9953225" y="4405599"/>
                  <a:pt x="9930379" y="4372110"/>
                </a:cubicBezTo>
                <a:cubicBezTo>
                  <a:pt x="9913244" y="4366783"/>
                  <a:pt x="9897742" y="4366022"/>
                  <a:pt x="9885248" y="4368305"/>
                </a:cubicBezTo>
                <a:close/>
                <a:moveTo>
                  <a:pt x="7856713" y="4365469"/>
                </a:moveTo>
                <a:cubicBezTo>
                  <a:pt x="7842915" y="4364900"/>
                  <a:pt x="7828347" y="4369262"/>
                  <a:pt x="7816857" y="4381400"/>
                </a:cubicBezTo>
                <a:cubicBezTo>
                  <a:pt x="7813574" y="4405677"/>
                  <a:pt x="7826706" y="4429954"/>
                  <a:pt x="7856251" y="4426919"/>
                </a:cubicBezTo>
                <a:cubicBezTo>
                  <a:pt x="7932577" y="4413264"/>
                  <a:pt x="7898107" y="4367176"/>
                  <a:pt x="7856713" y="4365469"/>
                </a:cubicBezTo>
                <a:close/>
                <a:moveTo>
                  <a:pt x="11577057" y="4361931"/>
                </a:moveTo>
                <a:cubicBezTo>
                  <a:pt x="11534433" y="4370978"/>
                  <a:pt x="11527875" y="4431293"/>
                  <a:pt x="11580336" y="4431293"/>
                </a:cubicBezTo>
                <a:cubicBezTo>
                  <a:pt x="11639355" y="4419230"/>
                  <a:pt x="11659028" y="4364947"/>
                  <a:pt x="11577057" y="4361931"/>
                </a:cubicBezTo>
                <a:close/>
                <a:moveTo>
                  <a:pt x="9395903" y="4360405"/>
                </a:moveTo>
                <a:cubicBezTo>
                  <a:pt x="9382378" y="4358843"/>
                  <a:pt x="9365984" y="4361116"/>
                  <a:pt x="9348770" y="4369451"/>
                </a:cubicBezTo>
                <a:cubicBezTo>
                  <a:pt x="9342212" y="4390667"/>
                  <a:pt x="9358606" y="4420977"/>
                  <a:pt x="9384837" y="4417946"/>
                </a:cubicBezTo>
                <a:cubicBezTo>
                  <a:pt x="9451233" y="4404307"/>
                  <a:pt x="9436478" y="4365094"/>
                  <a:pt x="9395903" y="4360405"/>
                </a:cubicBezTo>
                <a:close/>
                <a:moveTo>
                  <a:pt x="10651295" y="4359777"/>
                </a:moveTo>
                <a:cubicBezTo>
                  <a:pt x="10598795" y="4368844"/>
                  <a:pt x="10618482" y="4435335"/>
                  <a:pt x="10657857" y="4438357"/>
                </a:cubicBezTo>
                <a:cubicBezTo>
                  <a:pt x="10720201" y="4441380"/>
                  <a:pt x="10716920" y="4359777"/>
                  <a:pt x="10651295" y="4359777"/>
                </a:cubicBezTo>
                <a:close/>
                <a:moveTo>
                  <a:pt x="5778476" y="4359708"/>
                </a:moveTo>
                <a:cubicBezTo>
                  <a:pt x="5772298" y="4360793"/>
                  <a:pt x="5765459" y="4363247"/>
                  <a:pt x="5758052" y="4367398"/>
                </a:cubicBezTo>
                <a:cubicBezTo>
                  <a:pt x="5751469" y="4373437"/>
                  <a:pt x="5741594" y="4388533"/>
                  <a:pt x="5731720" y="4379475"/>
                </a:cubicBezTo>
                <a:cubicBezTo>
                  <a:pt x="5725138" y="4400610"/>
                  <a:pt x="5754760" y="4424765"/>
                  <a:pt x="5777801" y="4424765"/>
                </a:cubicBezTo>
                <a:cubicBezTo>
                  <a:pt x="5832521" y="4411555"/>
                  <a:pt x="5821721" y="4352113"/>
                  <a:pt x="5778476" y="4359708"/>
                </a:cubicBezTo>
                <a:close/>
                <a:moveTo>
                  <a:pt x="7200065" y="4354063"/>
                </a:moveTo>
                <a:cubicBezTo>
                  <a:pt x="7154106" y="4366115"/>
                  <a:pt x="7140974" y="4423363"/>
                  <a:pt x="7190217" y="4432402"/>
                </a:cubicBezTo>
                <a:cubicBezTo>
                  <a:pt x="7249308" y="4414324"/>
                  <a:pt x="7285419" y="4357076"/>
                  <a:pt x="7200065" y="4354063"/>
                </a:cubicBezTo>
                <a:close/>
                <a:moveTo>
                  <a:pt x="6553320" y="4350800"/>
                </a:moveTo>
                <a:cubicBezTo>
                  <a:pt x="6504348" y="4353813"/>
                  <a:pt x="6488024" y="4420100"/>
                  <a:pt x="6540261" y="4429139"/>
                </a:cubicBezTo>
                <a:cubicBezTo>
                  <a:pt x="6592498" y="4420100"/>
                  <a:pt x="6612087" y="4368878"/>
                  <a:pt x="6553320" y="4350800"/>
                </a:cubicBezTo>
                <a:close/>
                <a:moveTo>
                  <a:pt x="11151209" y="4344699"/>
                </a:moveTo>
                <a:cubicBezTo>
                  <a:pt x="11095198" y="4347725"/>
                  <a:pt x="11101787" y="4417325"/>
                  <a:pt x="11154503" y="4417325"/>
                </a:cubicBezTo>
                <a:cubicBezTo>
                  <a:pt x="11223693" y="4402194"/>
                  <a:pt x="11200630" y="4350751"/>
                  <a:pt x="11151209" y="4344699"/>
                </a:cubicBezTo>
                <a:close/>
                <a:moveTo>
                  <a:pt x="11365866" y="4343621"/>
                </a:moveTo>
                <a:cubicBezTo>
                  <a:pt x="11328461" y="4343762"/>
                  <a:pt x="11289217" y="4383357"/>
                  <a:pt x="11330914" y="4412771"/>
                </a:cubicBezTo>
                <a:cubicBezTo>
                  <a:pt x="11360348" y="4415788"/>
                  <a:pt x="11412674" y="4400704"/>
                  <a:pt x="11399592" y="4358469"/>
                </a:cubicBezTo>
                <a:cubicBezTo>
                  <a:pt x="11390598" y="4347910"/>
                  <a:pt x="11378335" y="4343573"/>
                  <a:pt x="11365866" y="4343621"/>
                </a:cubicBezTo>
                <a:close/>
                <a:moveTo>
                  <a:pt x="7620828" y="4343430"/>
                </a:moveTo>
                <a:cubicBezTo>
                  <a:pt x="7606875" y="4342060"/>
                  <a:pt x="7591282" y="4345651"/>
                  <a:pt x="7577330" y="4356991"/>
                </a:cubicBezTo>
                <a:cubicBezTo>
                  <a:pt x="7570764" y="4378160"/>
                  <a:pt x="7587178" y="4414449"/>
                  <a:pt x="7613441" y="4414449"/>
                </a:cubicBezTo>
                <a:cubicBezTo>
                  <a:pt x="7689767" y="4396304"/>
                  <a:pt x="7662684" y="4347541"/>
                  <a:pt x="7620828" y="4343430"/>
                </a:cubicBezTo>
                <a:close/>
                <a:moveTo>
                  <a:pt x="5978936" y="4342251"/>
                </a:moveTo>
                <a:cubicBezTo>
                  <a:pt x="5936521" y="4351260"/>
                  <a:pt x="5916946" y="4411320"/>
                  <a:pt x="5969148" y="4417326"/>
                </a:cubicBezTo>
                <a:cubicBezTo>
                  <a:pt x="6031138" y="4402311"/>
                  <a:pt x="6060503" y="4342251"/>
                  <a:pt x="5978936" y="4342251"/>
                </a:cubicBezTo>
                <a:close/>
                <a:moveTo>
                  <a:pt x="5328580" y="4340716"/>
                </a:moveTo>
                <a:cubicBezTo>
                  <a:pt x="5285955" y="4349763"/>
                  <a:pt x="5279398" y="4410078"/>
                  <a:pt x="5331858" y="4410078"/>
                </a:cubicBezTo>
                <a:cubicBezTo>
                  <a:pt x="5390877" y="4401031"/>
                  <a:pt x="5410551" y="4343731"/>
                  <a:pt x="5328580" y="4340716"/>
                </a:cubicBezTo>
                <a:close/>
                <a:moveTo>
                  <a:pt x="6156176" y="4340411"/>
                </a:moveTo>
                <a:cubicBezTo>
                  <a:pt x="6142521" y="4338907"/>
                  <a:pt x="6126916" y="4342103"/>
                  <a:pt x="6112132" y="4352629"/>
                </a:cubicBezTo>
                <a:cubicBezTo>
                  <a:pt x="6108847" y="4376690"/>
                  <a:pt x="6121988" y="4415789"/>
                  <a:pt x="6151556" y="4409774"/>
                </a:cubicBezTo>
                <a:cubicBezTo>
                  <a:pt x="6220547" y="4391728"/>
                  <a:pt x="6197139" y="4344922"/>
                  <a:pt x="6156176" y="4340411"/>
                </a:cubicBezTo>
                <a:close/>
                <a:moveTo>
                  <a:pt x="6727825" y="4339022"/>
                </a:moveTo>
                <a:cubicBezTo>
                  <a:pt x="6719564" y="4340001"/>
                  <a:pt x="6710803" y="4342090"/>
                  <a:pt x="6701787" y="4345509"/>
                </a:cubicBezTo>
                <a:cubicBezTo>
                  <a:pt x="6698508" y="4375899"/>
                  <a:pt x="6718181" y="4406289"/>
                  <a:pt x="6744411" y="4406289"/>
                </a:cubicBezTo>
                <a:cubicBezTo>
                  <a:pt x="6819005" y="4379698"/>
                  <a:pt x="6785653" y="4332167"/>
                  <a:pt x="6727825" y="4339022"/>
                </a:cubicBezTo>
                <a:close/>
                <a:moveTo>
                  <a:pt x="5107731" y="4337851"/>
                </a:moveTo>
                <a:cubicBezTo>
                  <a:pt x="5093908" y="4336148"/>
                  <a:pt x="5077933" y="4337662"/>
                  <a:pt x="5062370" y="4343716"/>
                </a:cubicBezTo>
                <a:cubicBezTo>
                  <a:pt x="5052540" y="4361879"/>
                  <a:pt x="5078754" y="4413342"/>
                  <a:pt x="5104967" y="4404260"/>
                </a:cubicBezTo>
                <a:cubicBezTo>
                  <a:pt x="5171322" y="4377015"/>
                  <a:pt x="5149203" y="4342959"/>
                  <a:pt x="5107731" y="4337851"/>
                </a:cubicBezTo>
                <a:close/>
                <a:moveTo>
                  <a:pt x="6338461" y="4337452"/>
                </a:moveTo>
                <a:cubicBezTo>
                  <a:pt x="6292282" y="4349541"/>
                  <a:pt x="6302177" y="4409988"/>
                  <a:pt x="6341760" y="4419055"/>
                </a:cubicBezTo>
                <a:cubicBezTo>
                  <a:pt x="6411029" y="4416032"/>
                  <a:pt x="6401133" y="4343496"/>
                  <a:pt x="6338461" y="4337452"/>
                </a:cubicBezTo>
                <a:close/>
                <a:moveTo>
                  <a:pt x="2193029" y="4335925"/>
                </a:moveTo>
                <a:cubicBezTo>
                  <a:pt x="2179503" y="4334363"/>
                  <a:pt x="2163111" y="4336636"/>
                  <a:pt x="2145897" y="4344971"/>
                </a:cubicBezTo>
                <a:cubicBezTo>
                  <a:pt x="2139339" y="4366187"/>
                  <a:pt x="2155733" y="4396497"/>
                  <a:pt x="2181964" y="4393466"/>
                </a:cubicBezTo>
                <a:cubicBezTo>
                  <a:pt x="2248360" y="4379827"/>
                  <a:pt x="2233604" y="4340614"/>
                  <a:pt x="2193029" y="4335925"/>
                </a:cubicBezTo>
                <a:close/>
                <a:moveTo>
                  <a:pt x="1419152" y="4334669"/>
                </a:moveTo>
                <a:cubicBezTo>
                  <a:pt x="1384194" y="4340297"/>
                  <a:pt x="1364483" y="4372942"/>
                  <a:pt x="1411298" y="4402210"/>
                </a:cubicBezTo>
                <a:cubicBezTo>
                  <a:pt x="1457292" y="4402210"/>
                  <a:pt x="1483575" y="4378195"/>
                  <a:pt x="1457292" y="4339172"/>
                </a:cubicBezTo>
                <a:cubicBezTo>
                  <a:pt x="1444151" y="4333919"/>
                  <a:pt x="1430805" y="4332793"/>
                  <a:pt x="1419152" y="4334669"/>
                </a:cubicBezTo>
                <a:close/>
                <a:moveTo>
                  <a:pt x="5548044" y="4334188"/>
                </a:moveTo>
                <a:cubicBezTo>
                  <a:pt x="5495691" y="4334188"/>
                  <a:pt x="5485876" y="4404209"/>
                  <a:pt x="5534955" y="4413342"/>
                </a:cubicBezTo>
                <a:cubicBezTo>
                  <a:pt x="5603666" y="4404209"/>
                  <a:pt x="5613482" y="4358543"/>
                  <a:pt x="5548044" y="4334188"/>
                </a:cubicBezTo>
                <a:close/>
                <a:moveTo>
                  <a:pt x="9624091" y="4332846"/>
                </a:moveTo>
                <a:cubicBezTo>
                  <a:pt x="9568184" y="4344898"/>
                  <a:pt x="9610937" y="4405159"/>
                  <a:pt x="9643823" y="4411185"/>
                </a:cubicBezTo>
                <a:cubicBezTo>
                  <a:pt x="9716174" y="4384067"/>
                  <a:pt x="9683287" y="4338872"/>
                  <a:pt x="9624091" y="4332846"/>
                </a:cubicBezTo>
                <a:close/>
                <a:moveTo>
                  <a:pt x="2398272" y="4327136"/>
                </a:moveTo>
                <a:cubicBezTo>
                  <a:pt x="2342271" y="4339148"/>
                  <a:pt x="2388390" y="4399208"/>
                  <a:pt x="2418038" y="4402211"/>
                </a:cubicBezTo>
                <a:cubicBezTo>
                  <a:pt x="2493805" y="4375184"/>
                  <a:pt x="2460862" y="4333142"/>
                  <a:pt x="2398272" y="4327136"/>
                </a:cubicBezTo>
                <a:close/>
                <a:moveTo>
                  <a:pt x="6961081" y="4323961"/>
                </a:moveTo>
                <a:cubicBezTo>
                  <a:pt x="6918545" y="4345117"/>
                  <a:pt x="6928361" y="4396497"/>
                  <a:pt x="6977441" y="4390452"/>
                </a:cubicBezTo>
                <a:cubicBezTo>
                  <a:pt x="7046153" y="4369296"/>
                  <a:pt x="7019977" y="4314894"/>
                  <a:pt x="6961081" y="4323961"/>
                </a:cubicBezTo>
                <a:close/>
                <a:moveTo>
                  <a:pt x="1649023" y="4313518"/>
                </a:moveTo>
                <a:cubicBezTo>
                  <a:pt x="1635395" y="4311677"/>
                  <a:pt x="1619002" y="4312810"/>
                  <a:pt x="1601788" y="4318099"/>
                </a:cubicBezTo>
                <a:cubicBezTo>
                  <a:pt x="1595230" y="4345300"/>
                  <a:pt x="1614903" y="4378546"/>
                  <a:pt x="1644412" y="4378546"/>
                </a:cubicBezTo>
                <a:cubicBezTo>
                  <a:pt x="1705890" y="4351345"/>
                  <a:pt x="1689906" y="4319044"/>
                  <a:pt x="1649023" y="4313518"/>
                </a:cubicBezTo>
                <a:close/>
                <a:moveTo>
                  <a:pt x="4203020" y="4311529"/>
                </a:moveTo>
                <a:cubicBezTo>
                  <a:pt x="4165298" y="4319180"/>
                  <a:pt x="4154826" y="4354881"/>
                  <a:pt x="4209027" y="4375282"/>
                </a:cubicBezTo>
                <a:cubicBezTo>
                  <a:pt x="4248450" y="4372259"/>
                  <a:pt x="4271448" y="4351103"/>
                  <a:pt x="4248450" y="4314835"/>
                </a:cubicBezTo>
                <a:cubicBezTo>
                  <a:pt x="4231203" y="4309546"/>
                  <a:pt x="4215597" y="4308979"/>
                  <a:pt x="4203020" y="4311529"/>
                </a:cubicBezTo>
                <a:close/>
                <a:moveTo>
                  <a:pt x="720255" y="4309789"/>
                </a:moveTo>
                <a:cubicBezTo>
                  <a:pt x="688478" y="4303504"/>
                  <a:pt x="678065" y="4375940"/>
                  <a:pt x="715408" y="4381233"/>
                </a:cubicBezTo>
                <a:cubicBezTo>
                  <a:pt x="771216" y="4384257"/>
                  <a:pt x="817175" y="4299582"/>
                  <a:pt x="735104" y="4317727"/>
                </a:cubicBezTo>
                <a:cubicBezTo>
                  <a:pt x="729770" y="4313191"/>
                  <a:pt x="724794" y="4310686"/>
                  <a:pt x="720255" y="4309789"/>
                </a:cubicBezTo>
                <a:close/>
                <a:moveTo>
                  <a:pt x="3474610" y="4309667"/>
                </a:moveTo>
                <a:cubicBezTo>
                  <a:pt x="3460197" y="4307346"/>
                  <a:pt x="3443782" y="4309999"/>
                  <a:pt x="3428188" y="4320607"/>
                </a:cubicBezTo>
                <a:cubicBezTo>
                  <a:pt x="3421623" y="4347885"/>
                  <a:pt x="3447885" y="4381226"/>
                  <a:pt x="3474149" y="4384257"/>
                </a:cubicBezTo>
                <a:cubicBezTo>
                  <a:pt x="3543086" y="4368344"/>
                  <a:pt x="3517851" y="4316629"/>
                  <a:pt x="3474610" y="4309667"/>
                </a:cubicBezTo>
                <a:close/>
                <a:moveTo>
                  <a:pt x="1886780" y="4309183"/>
                </a:moveTo>
                <a:cubicBezTo>
                  <a:pt x="1847516" y="4315214"/>
                  <a:pt x="1844244" y="4375529"/>
                  <a:pt x="1886780" y="4378545"/>
                </a:cubicBezTo>
                <a:cubicBezTo>
                  <a:pt x="1955492" y="4372513"/>
                  <a:pt x="1971852" y="4309183"/>
                  <a:pt x="1886780" y="4309183"/>
                </a:cubicBezTo>
                <a:close/>
                <a:moveTo>
                  <a:pt x="3196126" y="4308982"/>
                </a:moveTo>
                <a:cubicBezTo>
                  <a:pt x="3158644" y="4315832"/>
                  <a:pt x="3148241" y="4350081"/>
                  <a:pt x="3202093" y="4370631"/>
                </a:cubicBezTo>
                <a:cubicBezTo>
                  <a:pt x="3241256" y="4367586"/>
                  <a:pt x="3264103" y="4346276"/>
                  <a:pt x="3241256" y="4312787"/>
                </a:cubicBezTo>
                <a:cubicBezTo>
                  <a:pt x="3224123" y="4307460"/>
                  <a:pt x="3208620" y="4306699"/>
                  <a:pt x="3196126" y="4308982"/>
                </a:cubicBezTo>
                <a:close/>
                <a:moveTo>
                  <a:pt x="3701156" y="4307948"/>
                </a:moveTo>
                <a:cubicBezTo>
                  <a:pt x="3684743" y="4306577"/>
                  <a:pt x="3669779" y="4316693"/>
                  <a:pt x="3671012" y="4345190"/>
                </a:cubicBezTo>
                <a:cubicBezTo>
                  <a:pt x="3674303" y="4390786"/>
                  <a:pt x="3664429" y="4378627"/>
                  <a:pt x="3726967" y="4378627"/>
                </a:cubicBezTo>
                <a:cubicBezTo>
                  <a:pt x="3759881" y="4344430"/>
                  <a:pt x="3728509" y="4310234"/>
                  <a:pt x="3701156" y="4307948"/>
                </a:cubicBezTo>
                <a:close/>
                <a:moveTo>
                  <a:pt x="1168700" y="4305084"/>
                </a:moveTo>
                <a:cubicBezTo>
                  <a:pt x="1154902" y="4304515"/>
                  <a:pt x="1140335" y="4308877"/>
                  <a:pt x="1128845" y="4321015"/>
                </a:cubicBezTo>
                <a:cubicBezTo>
                  <a:pt x="1125562" y="4345292"/>
                  <a:pt x="1138693" y="4369569"/>
                  <a:pt x="1168239" y="4366534"/>
                </a:cubicBezTo>
                <a:cubicBezTo>
                  <a:pt x="1244564" y="4352879"/>
                  <a:pt x="1210095" y="4306791"/>
                  <a:pt x="1168700" y="4305084"/>
                </a:cubicBezTo>
                <a:close/>
                <a:moveTo>
                  <a:pt x="4889040" y="4301546"/>
                </a:moveTo>
                <a:cubicBezTo>
                  <a:pt x="4846413" y="4310593"/>
                  <a:pt x="4839856" y="4370908"/>
                  <a:pt x="4892317" y="4370908"/>
                </a:cubicBezTo>
                <a:cubicBezTo>
                  <a:pt x="4951338" y="4358845"/>
                  <a:pt x="4971012" y="4304561"/>
                  <a:pt x="4889040" y="4301546"/>
                </a:cubicBezTo>
                <a:close/>
                <a:moveTo>
                  <a:pt x="2707891" y="4300020"/>
                </a:moveTo>
                <a:cubicBezTo>
                  <a:pt x="2694367" y="4298458"/>
                  <a:pt x="2677972" y="4300731"/>
                  <a:pt x="2660758" y="4309066"/>
                </a:cubicBezTo>
                <a:cubicBezTo>
                  <a:pt x="2654200" y="4330282"/>
                  <a:pt x="2670595" y="4360592"/>
                  <a:pt x="2696825" y="4357561"/>
                </a:cubicBezTo>
                <a:cubicBezTo>
                  <a:pt x="2763221" y="4343922"/>
                  <a:pt x="2748467" y="4304709"/>
                  <a:pt x="2707891" y="4300020"/>
                </a:cubicBezTo>
                <a:close/>
                <a:moveTo>
                  <a:pt x="3963282" y="4299392"/>
                </a:moveTo>
                <a:cubicBezTo>
                  <a:pt x="3910782" y="4308459"/>
                  <a:pt x="3930469" y="4374950"/>
                  <a:pt x="3969844" y="4377972"/>
                </a:cubicBezTo>
                <a:cubicBezTo>
                  <a:pt x="4032188" y="4380995"/>
                  <a:pt x="4028907" y="4299392"/>
                  <a:pt x="3963282" y="4299392"/>
                </a:cubicBezTo>
                <a:close/>
                <a:moveTo>
                  <a:pt x="512053" y="4293678"/>
                </a:moveTo>
                <a:cubicBezTo>
                  <a:pt x="466094" y="4305730"/>
                  <a:pt x="452962" y="4362978"/>
                  <a:pt x="502205" y="4372017"/>
                </a:cubicBezTo>
                <a:cubicBezTo>
                  <a:pt x="561296" y="4353939"/>
                  <a:pt x="597407" y="4296691"/>
                  <a:pt x="512053" y="4293678"/>
                </a:cubicBezTo>
                <a:close/>
                <a:moveTo>
                  <a:pt x="4463191" y="4284314"/>
                </a:moveTo>
                <a:cubicBezTo>
                  <a:pt x="4407180" y="4287340"/>
                  <a:pt x="4413769" y="4356940"/>
                  <a:pt x="4466486" y="4356940"/>
                </a:cubicBezTo>
                <a:cubicBezTo>
                  <a:pt x="4535676" y="4341809"/>
                  <a:pt x="4512613" y="4290366"/>
                  <a:pt x="4463191" y="4284314"/>
                </a:cubicBezTo>
                <a:close/>
                <a:moveTo>
                  <a:pt x="4677850" y="4283236"/>
                </a:moveTo>
                <a:cubicBezTo>
                  <a:pt x="4640445" y="4283377"/>
                  <a:pt x="4601199" y="4322972"/>
                  <a:pt x="4642898" y="4352386"/>
                </a:cubicBezTo>
                <a:cubicBezTo>
                  <a:pt x="4672331" y="4355403"/>
                  <a:pt x="4724657" y="4340319"/>
                  <a:pt x="4711575" y="4298084"/>
                </a:cubicBezTo>
                <a:cubicBezTo>
                  <a:pt x="4702583" y="4287525"/>
                  <a:pt x="4690318" y="4283188"/>
                  <a:pt x="4677850" y="4283236"/>
                </a:cubicBezTo>
                <a:close/>
                <a:moveTo>
                  <a:pt x="932815" y="4283045"/>
                </a:moveTo>
                <a:cubicBezTo>
                  <a:pt x="918863" y="4281675"/>
                  <a:pt x="903269" y="4285266"/>
                  <a:pt x="889317" y="4296606"/>
                </a:cubicBezTo>
                <a:cubicBezTo>
                  <a:pt x="882752" y="4317775"/>
                  <a:pt x="899166" y="4354064"/>
                  <a:pt x="925429" y="4354064"/>
                </a:cubicBezTo>
                <a:cubicBezTo>
                  <a:pt x="1001755" y="4335919"/>
                  <a:pt x="974671" y="4287156"/>
                  <a:pt x="932815" y="4283045"/>
                </a:cubicBezTo>
                <a:close/>
                <a:moveTo>
                  <a:pt x="63124" y="4276190"/>
                </a:moveTo>
                <a:cubicBezTo>
                  <a:pt x="54863" y="4277169"/>
                  <a:pt x="46103" y="4279258"/>
                  <a:pt x="37086" y="4282677"/>
                </a:cubicBezTo>
                <a:cubicBezTo>
                  <a:pt x="33807" y="4313067"/>
                  <a:pt x="53480" y="4343457"/>
                  <a:pt x="79710" y="4343457"/>
                </a:cubicBezTo>
                <a:cubicBezTo>
                  <a:pt x="154304" y="4316866"/>
                  <a:pt x="120952" y="4269335"/>
                  <a:pt x="63124" y="4276190"/>
                </a:cubicBezTo>
                <a:close/>
                <a:moveTo>
                  <a:pt x="2936080" y="4272461"/>
                </a:moveTo>
                <a:cubicBezTo>
                  <a:pt x="2880173" y="4284513"/>
                  <a:pt x="2922925" y="4344774"/>
                  <a:pt x="2955813" y="4350800"/>
                </a:cubicBezTo>
                <a:cubicBezTo>
                  <a:pt x="3028162" y="4323682"/>
                  <a:pt x="2995276" y="4278487"/>
                  <a:pt x="2936080" y="4272461"/>
                </a:cubicBezTo>
                <a:close/>
                <a:moveTo>
                  <a:pt x="273069" y="4263576"/>
                </a:moveTo>
                <a:cubicBezTo>
                  <a:pt x="230533" y="4284732"/>
                  <a:pt x="240349" y="4336112"/>
                  <a:pt x="289429" y="4330067"/>
                </a:cubicBezTo>
                <a:cubicBezTo>
                  <a:pt x="358141" y="4308911"/>
                  <a:pt x="331965" y="4254509"/>
                  <a:pt x="273069" y="4263576"/>
                </a:cubicBezTo>
                <a:close/>
                <a:moveTo>
                  <a:pt x="0" y="0"/>
                </a:moveTo>
                <a:lnTo>
                  <a:pt x="12196362" y="0"/>
                </a:lnTo>
                <a:lnTo>
                  <a:pt x="12196362" y="4491095"/>
                </a:lnTo>
                <a:lnTo>
                  <a:pt x="0" y="4491095"/>
                </a:lnTo>
                <a:close/>
              </a:path>
            </a:pathLst>
          </a:custGeom>
        </p:spPr>
        <p:txBody>
          <a:bodyPr wrap="square">
            <a:noAutofit/>
          </a:bodyPr>
          <a:lstStyle>
            <a:lvl1pPr marL="0" indent="0" algn="ctr">
              <a:buNone/>
              <a:defRPr/>
            </a:lvl1pPr>
          </a:lstStyle>
          <a:p>
            <a:r>
              <a:rPr lang="en-US"/>
              <a:t>Click icon to add picture</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JM"/>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81685C1C-A6AA-484A-B84A-1B78C6E86D42}" type="slidenum">
              <a:rPr lang="en-JM" smtClean="0"/>
              <a:t>‹#›</a:t>
            </a:fld>
            <a:endParaRPr lang="en-JM"/>
          </a:p>
        </p:txBody>
      </p:sp>
      <p:sp>
        <p:nvSpPr>
          <p:cNvPr id="109" name="Freeform: Shape 108">
            <a:extLst>
              <a:ext uri="{FF2B5EF4-FFF2-40B4-BE49-F238E27FC236}">
                <a16:creationId xmlns:a16="http://schemas.microsoft.com/office/drawing/2014/main" id="{BCE078D2-EBDE-55F4-2F88-26C9B8FBAB1A}"/>
              </a:ext>
            </a:extLst>
          </p:cNvPr>
          <p:cNvSpPr>
            <a:spLocks/>
          </p:cNvSpPr>
          <p:nvPr/>
        </p:nvSpPr>
        <p:spPr bwMode="auto">
          <a:xfrm rot="10800000">
            <a:off x="32367" y="4263675"/>
            <a:ext cx="12133526" cy="480448"/>
          </a:xfrm>
          <a:custGeom>
            <a:avLst/>
            <a:gdLst>
              <a:gd name="connsiteX0" fmla="*/ 5701636 w 12133526"/>
              <a:gd name="connsiteY0" fmla="*/ 75891 h 480448"/>
              <a:gd name="connsiteX1" fmla="*/ 5652264 w 12133526"/>
              <a:gd name="connsiteY1" fmla="*/ 15630 h 480448"/>
              <a:gd name="connsiteX2" fmla="*/ 5701636 w 12133526"/>
              <a:gd name="connsiteY2" fmla="*/ 75891 h 480448"/>
              <a:gd name="connsiteX3" fmla="*/ 5426037 w 12133526"/>
              <a:gd name="connsiteY3" fmla="*/ 75974 h 480448"/>
              <a:gd name="connsiteX4" fmla="*/ 5452369 w 12133526"/>
              <a:gd name="connsiteY4" fmla="*/ 0 h 480448"/>
              <a:gd name="connsiteX5" fmla="*/ 5426037 w 12133526"/>
              <a:gd name="connsiteY5" fmla="*/ 75974 h 480448"/>
              <a:gd name="connsiteX6" fmla="*/ 1768640 w 12133526"/>
              <a:gd name="connsiteY6" fmla="*/ 82254 h 480448"/>
              <a:gd name="connsiteX7" fmla="*/ 1771928 w 12133526"/>
              <a:gd name="connsiteY7" fmla="*/ 12892 h 480448"/>
              <a:gd name="connsiteX8" fmla="*/ 1768640 w 12133526"/>
              <a:gd name="connsiteY8" fmla="*/ 82254 h 480448"/>
              <a:gd name="connsiteX9" fmla="*/ 3455386 w 12133526"/>
              <a:gd name="connsiteY9" fmla="*/ 84112 h 480448"/>
              <a:gd name="connsiteX10" fmla="*/ 3438799 w 12133526"/>
              <a:gd name="connsiteY10" fmla="*/ 16845 h 480448"/>
              <a:gd name="connsiteX11" fmla="*/ 3481424 w 12133526"/>
              <a:gd name="connsiteY11" fmla="*/ 77625 h 480448"/>
              <a:gd name="connsiteX12" fmla="*/ 3455386 w 12133526"/>
              <a:gd name="connsiteY12" fmla="*/ 84112 h 480448"/>
              <a:gd name="connsiteX13" fmla="*/ 5930913 w 12133526"/>
              <a:gd name="connsiteY13" fmla="*/ 84866 h 480448"/>
              <a:gd name="connsiteX14" fmla="*/ 5947319 w 12133526"/>
              <a:gd name="connsiteY14" fmla="*/ 12240 h 480448"/>
              <a:gd name="connsiteX15" fmla="*/ 5930913 w 12133526"/>
              <a:gd name="connsiteY15" fmla="*/ 84866 h 480448"/>
              <a:gd name="connsiteX16" fmla="*/ 477150 w 12133526"/>
              <a:gd name="connsiteY16" fmla="*/ 85882 h 480448"/>
              <a:gd name="connsiteX17" fmla="*/ 451425 w 12133526"/>
              <a:gd name="connsiteY17" fmla="*/ 83547 h 480448"/>
              <a:gd name="connsiteX18" fmla="*/ 471098 w 12133526"/>
              <a:gd name="connsiteY18" fmla="*/ 7867 h 480448"/>
              <a:gd name="connsiteX19" fmla="*/ 477150 w 12133526"/>
              <a:gd name="connsiteY19" fmla="*/ 85882 h 480448"/>
              <a:gd name="connsiteX20" fmla="*/ 952416 w 12133526"/>
              <a:gd name="connsiteY20" fmla="*/ 88128 h 480448"/>
              <a:gd name="connsiteX21" fmla="*/ 965595 w 12133526"/>
              <a:gd name="connsiteY21" fmla="*/ 9789 h 480448"/>
              <a:gd name="connsiteX22" fmla="*/ 952416 w 12133526"/>
              <a:gd name="connsiteY22" fmla="*/ 88128 h 480448"/>
              <a:gd name="connsiteX23" fmla="*/ 44128 w 12133526"/>
              <a:gd name="connsiteY23" fmla="*/ 89315 h 480448"/>
              <a:gd name="connsiteX24" fmla="*/ 57216 w 12133526"/>
              <a:gd name="connsiteY24" fmla="*/ 13989 h 480448"/>
              <a:gd name="connsiteX25" fmla="*/ 44128 w 12133526"/>
              <a:gd name="connsiteY25" fmla="*/ 89315 h 480448"/>
              <a:gd name="connsiteX26" fmla="*/ 665958 w 12133526"/>
              <a:gd name="connsiteY26" fmla="*/ 92327 h 480448"/>
              <a:gd name="connsiteX27" fmla="*/ 685687 w 12133526"/>
              <a:gd name="connsiteY27" fmla="*/ 22965 h 480448"/>
              <a:gd name="connsiteX28" fmla="*/ 665958 w 12133526"/>
              <a:gd name="connsiteY28" fmla="*/ 92327 h 480448"/>
              <a:gd name="connsiteX29" fmla="*/ 212501 w 12133526"/>
              <a:gd name="connsiteY29" fmla="*/ 92328 h 480448"/>
              <a:gd name="connsiteX30" fmla="*/ 228861 w 12133526"/>
              <a:gd name="connsiteY30" fmla="*/ 22966 h 480448"/>
              <a:gd name="connsiteX31" fmla="*/ 212501 w 12133526"/>
              <a:gd name="connsiteY31" fmla="*/ 92328 h 480448"/>
              <a:gd name="connsiteX32" fmla="*/ 1509764 w 12133526"/>
              <a:gd name="connsiteY32" fmla="*/ 97110 h 480448"/>
              <a:gd name="connsiteX33" fmla="*/ 1503202 w 12133526"/>
              <a:gd name="connsiteY33" fmla="*/ 18530 h 480448"/>
              <a:gd name="connsiteX34" fmla="*/ 1509764 w 12133526"/>
              <a:gd name="connsiteY34" fmla="*/ 97110 h 480448"/>
              <a:gd name="connsiteX35" fmla="*/ 3769734 w 12133526"/>
              <a:gd name="connsiteY35" fmla="*/ 98446 h 480448"/>
              <a:gd name="connsiteX36" fmla="*/ 3759940 w 12133526"/>
              <a:gd name="connsiteY36" fmla="*/ 20164 h 480448"/>
              <a:gd name="connsiteX37" fmla="*/ 3769734 w 12133526"/>
              <a:gd name="connsiteY37" fmla="*/ 98446 h 480448"/>
              <a:gd name="connsiteX38" fmla="*/ 4347466 w 12133526"/>
              <a:gd name="connsiteY38" fmla="*/ 99860 h 480448"/>
              <a:gd name="connsiteX39" fmla="*/ 4330333 w 12133526"/>
              <a:gd name="connsiteY39" fmla="*/ 92926 h 480448"/>
              <a:gd name="connsiteX40" fmla="*/ 4363101 w 12133526"/>
              <a:gd name="connsiteY40" fmla="*/ 23372 h 480448"/>
              <a:gd name="connsiteX41" fmla="*/ 4347466 w 12133526"/>
              <a:gd name="connsiteY41" fmla="*/ 99860 h 480448"/>
              <a:gd name="connsiteX42" fmla="*/ 3150138 w 12133526"/>
              <a:gd name="connsiteY42" fmla="*/ 101710 h 480448"/>
              <a:gd name="connsiteX43" fmla="*/ 3137013 w 12133526"/>
              <a:gd name="connsiteY43" fmla="*/ 25736 h 480448"/>
              <a:gd name="connsiteX44" fmla="*/ 3150138 w 12133526"/>
              <a:gd name="connsiteY44" fmla="*/ 101710 h 480448"/>
              <a:gd name="connsiteX45" fmla="*/ 4063897 w 12133526"/>
              <a:gd name="connsiteY45" fmla="*/ 102932 h 480448"/>
              <a:gd name="connsiteX46" fmla="*/ 4063897 w 12133526"/>
              <a:gd name="connsiteY46" fmla="*/ 33570 h 480448"/>
              <a:gd name="connsiteX47" fmla="*/ 4063897 w 12133526"/>
              <a:gd name="connsiteY47" fmla="*/ 102932 h 480448"/>
              <a:gd name="connsiteX48" fmla="*/ 2368751 w 12133526"/>
              <a:gd name="connsiteY48" fmla="*/ 103089 h 480448"/>
              <a:gd name="connsiteX49" fmla="*/ 2330611 w 12133526"/>
              <a:gd name="connsiteY49" fmla="*/ 98508 h 480448"/>
              <a:gd name="connsiteX50" fmla="*/ 2376605 w 12133526"/>
              <a:gd name="connsiteY50" fmla="*/ 38061 h 480448"/>
              <a:gd name="connsiteX51" fmla="*/ 2368751 w 12133526"/>
              <a:gd name="connsiteY51" fmla="*/ 103089 h 480448"/>
              <a:gd name="connsiteX52" fmla="*/ 6207442 w 12133526"/>
              <a:gd name="connsiteY52" fmla="*/ 104163 h 480448"/>
              <a:gd name="connsiteX53" fmla="*/ 6163912 w 12133526"/>
              <a:gd name="connsiteY53" fmla="*/ 100432 h 480448"/>
              <a:gd name="connsiteX54" fmla="*/ 6200050 w 12133526"/>
              <a:gd name="connsiteY54" fmla="*/ 39985 h 480448"/>
              <a:gd name="connsiteX55" fmla="*/ 6207442 w 12133526"/>
              <a:gd name="connsiteY55" fmla="*/ 104163 h 480448"/>
              <a:gd name="connsiteX56" fmla="*/ 4619077 w 12133526"/>
              <a:gd name="connsiteY56" fmla="*/ 105863 h 480448"/>
              <a:gd name="connsiteX57" fmla="*/ 4592405 w 12133526"/>
              <a:gd name="connsiteY57" fmla="*/ 35659 h 480448"/>
              <a:gd name="connsiteX58" fmla="*/ 4651779 w 12133526"/>
              <a:gd name="connsiteY58" fmla="*/ 68871 h 480448"/>
              <a:gd name="connsiteX59" fmla="*/ 4619077 w 12133526"/>
              <a:gd name="connsiteY59" fmla="*/ 105863 h 480448"/>
              <a:gd name="connsiteX60" fmla="*/ 2906790 w 12133526"/>
              <a:gd name="connsiteY60" fmla="*/ 105864 h 480448"/>
              <a:gd name="connsiteX61" fmla="*/ 2914131 w 12133526"/>
              <a:gd name="connsiteY61" fmla="*/ 37822 h 480448"/>
              <a:gd name="connsiteX62" fmla="*/ 2950021 w 12133526"/>
              <a:gd name="connsiteY62" fmla="*/ 92256 h 480448"/>
              <a:gd name="connsiteX63" fmla="*/ 2906790 w 12133526"/>
              <a:gd name="connsiteY63" fmla="*/ 105864 h 480448"/>
              <a:gd name="connsiteX64" fmla="*/ 4898717 w 12133526"/>
              <a:gd name="connsiteY64" fmla="*/ 107298 h 480448"/>
              <a:gd name="connsiteX65" fmla="*/ 4895439 w 12133526"/>
              <a:gd name="connsiteY65" fmla="*/ 34672 h 480448"/>
              <a:gd name="connsiteX66" fmla="*/ 4898717 w 12133526"/>
              <a:gd name="connsiteY66" fmla="*/ 107298 h 480448"/>
              <a:gd name="connsiteX67" fmla="*/ 2028810 w 12133526"/>
              <a:gd name="connsiteY67" fmla="*/ 107864 h 480448"/>
              <a:gd name="connsiteX68" fmla="*/ 2035279 w 12133526"/>
              <a:gd name="connsiteY68" fmla="*/ 44356 h 480448"/>
              <a:gd name="connsiteX69" fmla="*/ 2077987 w 12133526"/>
              <a:gd name="connsiteY69" fmla="*/ 101944 h 480448"/>
              <a:gd name="connsiteX70" fmla="*/ 2028810 w 12133526"/>
              <a:gd name="connsiteY70" fmla="*/ 107864 h 480448"/>
              <a:gd name="connsiteX71" fmla="*/ 2651367 w 12133526"/>
              <a:gd name="connsiteY71" fmla="*/ 109816 h 480448"/>
              <a:gd name="connsiteX72" fmla="*/ 2651826 w 12133526"/>
              <a:gd name="connsiteY72" fmla="*/ 50073 h 480448"/>
              <a:gd name="connsiteX73" fmla="*/ 2690978 w 12133526"/>
              <a:gd name="connsiteY73" fmla="*/ 92557 h 480448"/>
              <a:gd name="connsiteX74" fmla="*/ 2651367 w 12133526"/>
              <a:gd name="connsiteY74" fmla="*/ 109816 h 480448"/>
              <a:gd name="connsiteX75" fmla="*/ 1198481 w 12133526"/>
              <a:gd name="connsiteY75" fmla="*/ 110162 h 480448"/>
              <a:gd name="connsiteX76" fmla="*/ 1164538 w 12133526"/>
              <a:gd name="connsiteY76" fmla="*/ 95192 h 480448"/>
              <a:gd name="connsiteX77" fmla="*/ 1233659 w 12133526"/>
              <a:gd name="connsiteY77" fmla="*/ 40444 h 480448"/>
              <a:gd name="connsiteX78" fmla="*/ 1198481 w 12133526"/>
              <a:gd name="connsiteY78" fmla="*/ 110162 h 480448"/>
              <a:gd name="connsiteX79" fmla="*/ 6449776 w 12133526"/>
              <a:gd name="connsiteY79" fmla="*/ 110385 h 480448"/>
              <a:gd name="connsiteX80" fmla="*/ 6436343 w 12133526"/>
              <a:gd name="connsiteY80" fmla="*/ 36721 h 480448"/>
              <a:gd name="connsiteX81" fmla="*/ 6475642 w 12133526"/>
              <a:gd name="connsiteY81" fmla="*/ 103091 h 480448"/>
              <a:gd name="connsiteX82" fmla="*/ 6449776 w 12133526"/>
              <a:gd name="connsiteY82" fmla="*/ 110385 h 480448"/>
              <a:gd name="connsiteX83" fmla="*/ 5171754 w 12133526"/>
              <a:gd name="connsiteY83" fmla="*/ 119091 h 480448"/>
              <a:gd name="connsiteX84" fmla="*/ 5145979 w 12133526"/>
              <a:gd name="connsiteY84" fmla="*/ 117004 h 480448"/>
              <a:gd name="connsiteX85" fmla="*/ 5165690 w 12133526"/>
              <a:gd name="connsiteY85" fmla="*/ 41324 h 480448"/>
              <a:gd name="connsiteX86" fmla="*/ 5171754 w 12133526"/>
              <a:gd name="connsiteY86" fmla="*/ 119091 h 480448"/>
              <a:gd name="connsiteX87" fmla="*/ 6688686 w 12133526"/>
              <a:gd name="connsiteY87" fmla="*/ 133264 h 480448"/>
              <a:gd name="connsiteX88" fmla="*/ 6701775 w 12133526"/>
              <a:gd name="connsiteY88" fmla="*/ 57938 h 480448"/>
              <a:gd name="connsiteX89" fmla="*/ 6688686 w 12133526"/>
              <a:gd name="connsiteY89" fmla="*/ 133264 h 480448"/>
              <a:gd name="connsiteX90" fmla="*/ 8456653 w 12133526"/>
              <a:gd name="connsiteY90" fmla="*/ 142639 h 480448"/>
              <a:gd name="connsiteX91" fmla="*/ 8459942 w 12133526"/>
              <a:gd name="connsiteY91" fmla="*/ 73277 h 480448"/>
              <a:gd name="connsiteX92" fmla="*/ 8456653 w 12133526"/>
              <a:gd name="connsiteY92" fmla="*/ 142639 h 480448"/>
              <a:gd name="connsiteX93" fmla="*/ 7165164 w 12133526"/>
              <a:gd name="connsiteY93" fmla="*/ 146268 h 480448"/>
              <a:gd name="connsiteX94" fmla="*/ 7139439 w 12133526"/>
              <a:gd name="connsiteY94" fmla="*/ 143932 h 480448"/>
              <a:gd name="connsiteX95" fmla="*/ 7159112 w 12133526"/>
              <a:gd name="connsiteY95" fmla="*/ 68252 h 480448"/>
              <a:gd name="connsiteX96" fmla="*/ 7165164 w 12133526"/>
              <a:gd name="connsiteY96" fmla="*/ 146268 h 480448"/>
              <a:gd name="connsiteX97" fmla="*/ 7640433 w 12133526"/>
              <a:gd name="connsiteY97" fmla="*/ 148513 h 480448"/>
              <a:gd name="connsiteX98" fmla="*/ 7653612 w 12133526"/>
              <a:gd name="connsiteY98" fmla="*/ 70174 h 480448"/>
              <a:gd name="connsiteX99" fmla="*/ 7640433 w 12133526"/>
              <a:gd name="connsiteY99" fmla="*/ 148513 h 480448"/>
              <a:gd name="connsiteX100" fmla="*/ 7353976 w 12133526"/>
              <a:gd name="connsiteY100" fmla="*/ 152712 h 480448"/>
              <a:gd name="connsiteX101" fmla="*/ 7373704 w 12133526"/>
              <a:gd name="connsiteY101" fmla="*/ 83350 h 480448"/>
              <a:gd name="connsiteX102" fmla="*/ 7353976 w 12133526"/>
              <a:gd name="connsiteY102" fmla="*/ 152712 h 480448"/>
              <a:gd name="connsiteX103" fmla="*/ 6869260 w 12133526"/>
              <a:gd name="connsiteY103" fmla="*/ 154228 h 480448"/>
              <a:gd name="connsiteX104" fmla="*/ 6885619 w 12133526"/>
              <a:gd name="connsiteY104" fmla="*/ 84866 h 480448"/>
              <a:gd name="connsiteX105" fmla="*/ 6869260 w 12133526"/>
              <a:gd name="connsiteY105" fmla="*/ 154228 h 480448"/>
              <a:gd name="connsiteX106" fmla="*/ 8197777 w 12133526"/>
              <a:gd name="connsiteY106" fmla="*/ 157495 h 480448"/>
              <a:gd name="connsiteX107" fmla="*/ 8191215 w 12133526"/>
              <a:gd name="connsiteY107" fmla="*/ 78915 h 480448"/>
              <a:gd name="connsiteX108" fmla="*/ 8197777 w 12133526"/>
              <a:gd name="connsiteY108" fmla="*/ 157495 h 480448"/>
              <a:gd name="connsiteX109" fmla="*/ 8766382 w 12133526"/>
              <a:gd name="connsiteY109" fmla="*/ 158859 h 480448"/>
              <a:gd name="connsiteX110" fmla="*/ 8772849 w 12133526"/>
              <a:gd name="connsiteY110" fmla="*/ 95351 h 480448"/>
              <a:gd name="connsiteX111" fmla="*/ 8815554 w 12133526"/>
              <a:gd name="connsiteY111" fmla="*/ 152939 h 480448"/>
              <a:gd name="connsiteX112" fmla="*/ 8766382 w 12133526"/>
              <a:gd name="connsiteY112" fmla="*/ 158859 h 480448"/>
              <a:gd name="connsiteX113" fmla="*/ 9838147 w 12133526"/>
              <a:gd name="connsiteY113" fmla="*/ 162095 h 480448"/>
              <a:gd name="connsiteX114" fmla="*/ 9825023 w 12133526"/>
              <a:gd name="connsiteY114" fmla="*/ 86121 h 480448"/>
              <a:gd name="connsiteX115" fmla="*/ 9838147 w 12133526"/>
              <a:gd name="connsiteY115" fmla="*/ 162095 h 480448"/>
              <a:gd name="connsiteX116" fmla="*/ 9056760 w 12133526"/>
              <a:gd name="connsiteY116" fmla="*/ 163474 h 480448"/>
              <a:gd name="connsiteX117" fmla="*/ 9018620 w 12133526"/>
              <a:gd name="connsiteY117" fmla="*/ 158893 h 480448"/>
              <a:gd name="connsiteX118" fmla="*/ 9064614 w 12133526"/>
              <a:gd name="connsiteY118" fmla="*/ 98446 h 480448"/>
              <a:gd name="connsiteX119" fmla="*/ 9056760 w 12133526"/>
              <a:gd name="connsiteY119" fmla="*/ 163474 h 480448"/>
              <a:gd name="connsiteX120" fmla="*/ 9594800 w 12133526"/>
              <a:gd name="connsiteY120" fmla="*/ 166249 h 480448"/>
              <a:gd name="connsiteX121" fmla="*/ 9602140 w 12133526"/>
              <a:gd name="connsiteY121" fmla="*/ 98207 h 480448"/>
              <a:gd name="connsiteX122" fmla="*/ 9638030 w 12133526"/>
              <a:gd name="connsiteY122" fmla="*/ 152641 h 480448"/>
              <a:gd name="connsiteX123" fmla="*/ 9594800 w 12133526"/>
              <a:gd name="connsiteY123" fmla="*/ 166249 h 480448"/>
              <a:gd name="connsiteX124" fmla="*/ 9339377 w 12133526"/>
              <a:gd name="connsiteY124" fmla="*/ 170201 h 480448"/>
              <a:gd name="connsiteX125" fmla="*/ 9339834 w 12133526"/>
              <a:gd name="connsiteY125" fmla="*/ 110458 h 480448"/>
              <a:gd name="connsiteX126" fmla="*/ 9378987 w 12133526"/>
              <a:gd name="connsiteY126" fmla="*/ 152942 h 480448"/>
              <a:gd name="connsiteX127" fmla="*/ 9339377 w 12133526"/>
              <a:gd name="connsiteY127" fmla="*/ 170201 h 480448"/>
              <a:gd name="connsiteX128" fmla="*/ 7886500 w 12133526"/>
              <a:gd name="connsiteY128" fmla="*/ 170547 h 480448"/>
              <a:gd name="connsiteX129" fmla="*/ 7852556 w 12133526"/>
              <a:gd name="connsiteY129" fmla="*/ 155577 h 480448"/>
              <a:gd name="connsiteX130" fmla="*/ 7921678 w 12133526"/>
              <a:gd name="connsiteY130" fmla="*/ 100829 h 480448"/>
              <a:gd name="connsiteX131" fmla="*/ 7886500 w 12133526"/>
              <a:gd name="connsiteY131" fmla="*/ 170547 h 480448"/>
              <a:gd name="connsiteX132" fmla="*/ 10445963 w 12133526"/>
              <a:gd name="connsiteY132" fmla="*/ 178146 h 480448"/>
              <a:gd name="connsiteX133" fmla="*/ 10436168 w 12133526"/>
              <a:gd name="connsiteY133" fmla="*/ 99864 h 480448"/>
              <a:gd name="connsiteX134" fmla="*/ 10445963 w 12133526"/>
              <a:gd name="connsiteY134" fmla="*/ 178146 h 480448"/>
              <a:gd name="connsiteX135" fmla="*/ 10704384 w 12133526"/>
              <a:gd name="connsiteY135" fmla="*/ 180048 h 480448"/>
              <a:gd name="connsiteX136" fmla="*/ 10704384 w 12133526"/>
              <a:gd name="connsiteY136" fmla="*/ 110686 h 480448"/>
              <a:gd name="connsiteX137" fmla="*/ 10704384 w 12133526"/>
              <a:gd name="connsiteY137" fmla="*/ 180048 h 480448"/>
              <a:gd name="connsiteX138" fmla="*/ 10143845 w 12133526"/>
              <a:gd name="connsiteY138" fmla="*/ 180475 h 480448"/>
              <a:gd name="connsiteX139" fmla="*/ 10127259 w 12133526"/>
              <a:gd name="connsiteY139" fmla="*/ 113208 h 480448"/>
              <a:gd name="connsiteX140" fmla="*/ 10169883 w 12133526"/>
              <a:gd name="connsiteY140" fmla="*/ 173988 h 480448"/>
              <a:gd name="connsiteX141" fmla="*/ 10143845 w 12133526"/>
              <a:gd name="connsiteY141" fmla="*/ 180475 h 480448"/>
              <a:gd name="connsiteX142" fmla="*/ 11029727 w 12133526"/>
              <a:gd name="connsiteY142" fmla="*/ 199414 h 480448"/>
              <a:gd name="connsiteX143" fmla="*/ 11012595 w 12133526"/>
              <a:gd name="connsiteY143" fmla="*/ 192480 h 480448"/>
              <a:gd name="connsiteX144" fmla="*/ 11045363 w 12133526"/>
              <a:gd name="connsiteY144" fmla="*/ 122926 h 480448"/>
              <a:gd name="connsiteX145" fmla="*/ 11029727 w 12133526"/>
              <a:gd name="connsiteY145" fmla="*/ 199414 h 480448"/>
              <a:gd name="connsiteX146" fmla="*/ 11563025 w 12133526"/>
              <a:gd name="connsiteY146" fmla="*/ 202944 h 480448"/>
              <a:gd name="connsiteX147" fmla="*/ 11559746 w 12133526"/>
              <a:gd name="connsiteY147" fmla="*/ 130318 h 480448"/>
              <a:gd name="connsiteX148" fmla="*/ 11563025 w 12133526"/>
              <a:gd name="connsiteY148" fmla="*/ 202944 h 480448"/>
              <a:gd name="connsiteX149" fmla="*/ 12047820 w 12133526"/>
              <a:gd name="connsiteY149" fmla="*/ 212198 h 480448"/>
              <a:gd name="connsiteX150" fmla="*/ 12014403 w 12133526"/>
              <a:gd name="connsiteY150" fmla="*/ 197262 h 480448"/>
              <a:gd name="connsiteX151" fmla="*/ 12083394 w 12133526"/>
              <a:gd name="connsiteY151" fmla="*/ 142639 h 480448"/>
              <a:gd name="connsiteX152" fmla="*/ 12047820 w 12133526"/>
              <a:gd name="connsiteY152" fmla="*/ 212198 h 480448"/>
              <a:gd name="connsiteX153" fmla="*/ 11304928 w 12133526"/>
              <a:gd name="connsiteY153" fmla="*/ 226425 h 480448"/>
              <a:gd name="connsiteX154" fmla="*/ 11278257 w 12133526"/>
              <a:gd name="connsiteY154" fmla="*/ 156221 h 480448"/>
              <a:gd name="connsiteX155" fmla="*/ 11337630 w 12133526"/>
              <a:gd name="connsiteY155" fmla="*/ 189433 h 480448"/>
              <a:gd name="connsiteX156" fmla="*/ 11304928 w 12133526"/>
              <a:gd name="connsiteY156" fmla="*/ 226425 h 480448"/>
              <a:gd name="connsiteX157" fmla="*/ 11812221 w 12133526"/>
              <a:gd name="connsiteY157" fmla="*/ 227622 h 480448"/>
              <a:gd name="connsiteX158" fmla="*/ 11786445 w 12133526"/>
              <a:gd name="connsiteY158" fmla="*/ 225535 h 480448"/>
              <a:gd name="connsiteX159" fmla="*/ 11806157 w 12133526"/>
              <a:gd name="connsiteY159" fmla="*/ 149855 h 480448"/>
              <a:gd name="connsiteX160" fmla="*/ 11812221 w 12133526"/>
              <a:gd name="connsiteY160" fmla="*/ 227622 h 480448"/>
              <a:gd name="connsiteX161" fmla="*/ 3295042 w 12133526"/>
              <a:gd name="connsiteY161" fmla="*/ 343194 h 480448"/>
              <a:gd name="connsiteX162" fmla="*/ 3306108 w 12133526"/>
              <a:gd name="connsiteY162" fmla="*/ 285653 h 480448"/>
              <a:gd name="connsiteX163" fmla="*/ 3342175 w 12133526"/>
              <a:gd name="connsiteY163" fmla="*/ 334148 h 480448"/>
              <a:gd name="connsiteX164" fmla="*/ 3295042 w 12133526"/>
              <a:gd name="connsiteY164" fmla="*/ 343194 h 480448"/>
              <a:gd name="connsiteX165" fmla="*/ 374507 w 12133526"/>
              <a:gd name="connsiteY165" fmla="*/ 344778 h 480448"/>
              <a:gd name="connsiteX166" fmla="*/ 377272 w 12133526"/>
              <a:gd name="connsiteY166" fmla="*/ 278369 h 480448"/>
              <a:gd name="connsiteX167" fmla="*/ 419870 w 12133526"/>
              <a:gd name="connsiteY167" fmla="*/ 338913 h 480448"/>
              <a:gd name="connsiteX168" fmla="*/ 374507 w 12133526"/>
              <a:gd name="connsiteY168" fmla="*/ 344778 h 480448"/>
              <a:gd name="connsiteX169" fmla="*/ 4063091 w 12133526"/>
              <a:gd name="connsiteY169" fmla="*/ 347961 h 480448"/>
              <a:gd name="connsiteX170" fmla="*/ 4024951 w 12133526"/>
              <a:gd name="connsiteY170" fmla="*/ 343458 h 480448"/>
              <a:gd name="connsiteX171" fmla="*/ 4070945 w 12133526"/>
              <a:gd name="connsiteY171" fmla="*/ 280420 h 480448"/>
              <a:gd name="connsiteX172" fmla="*/ 4063091 w 12133526"/>
              <a:gd name="connsiteY172" fmla="*/ 347961 h 480448"/>
              <a:gd name="connsiteX173" fmla="*/ 3083972 w 12133526"/>
              <a:gd name="connsiteY173" fmla="*/ 355494 h 480448"/>
              <a:gd name="connsiteX174" fmla="*/ 3064207 w 12133526"/>
              <a:gd name="connsiteY174" fmla="*/ 280419 h 480448"/>
              <a:gd name="connsiteX175" fmla="*/ 3083972 w 12133526"/>
              <a:gd name="connsiteY175" fmla="*/ 355494 h 480448"/>
              <a:gd name="connsiteX176" fmla="*/ 118047 w 12133526"/>
              <a:gd name="connsiteY176" fmla="*/ 360370 h 480448"/>
              <a:gd name="connsiteX177" fmla="*/ 114768 w 12133526"/>
              <a:gd name="connsiteY177" fmla="*/ 291008 h 480448"/>
              <a:gd name="connsiteX178" fmla="*/ 118047 w 12133526"/>
              <a:gd name="connsiteY178" fmla="*/ 360370 h 480448"/>
              <a:gd name="connsiteX179" fmla="*/ 3833220 w 12133526"/>
              <a:gd name="connsiteY179" fmla="*/ 369112 h 480448"/>
              <a:gd name="connsiteX180" fmla="*/ 3837830 w 12133526"/>
              <a:gd name="connsiteY180" fmla="*/ 304084 h 480448"/>
              <a:gd name="connsiteX181" fmla="*/ 3880455 w 12133526"/>
              <a:gd name="connsiteY181" fmla="*/ 364531 h 480448"/>
              <a:gd name="connsiteX182" fmla="*/ 3833220 w 12133526"/>
              <a:gd name="connsiteY182" fmla="*/ 369112 h 480448"/>
              <a:gd name="connsiteX183" fmla="*/ 1279215 w 12133526"/>
              <a:gd name="connsiteY183" fmla="*/ 371101 h 480448"/>
              <a:gd name="connsiteX184" fmla="*/ 1233786 w 12133526"/>
              <a:gd name="connsiteY184" fmla="*/ 367795 h 480448"/>
              <a:gd name="connsiteX185" fmla="*/ 1273210 w 12133526"/>
              <a:gd name="connsiteY185" fmla="*/ 307348 h 480448"/>
              <a:gd name="connsiteX186" fmla="*/ 1279215 w 12133526"/>
              <a:gd name="connsiteY186" fmla="*/ 371101 h 480448"/>
              <a:gd name="connsiteX187" fmla="*/ 4761989 w 12133526"/>
              <a:gd name="connsiteY187" fmla="*/ 372841 h 480448"/>
              <a:gd name="connsiteX188" fmla="*/ 4747139 w 12133526"/>
              <a:gd name="connsiteY188" fmla="*/ 364903 h 480448"/>
              <a:gd name="connsiteX189" fmla="*/ 4766836 w 12133526"/>
              <a:gd name="connsiteY189" fmla="*/ 301397 h 480448"/>
              <a:gd name="connsiteX190" fmla="*/ 4761989 w 12133526"/>
              <a:gd name="connsiteY190" fmla="*/ 372841 h 480448"/>
              <a:gd name="connsiteX191" fmla="*/ 2007635 w 12133526"/>
              <a:gd name="connsiteY191" fmla="*/ 372963 h 480448"/>
              <a:gd name="connsiteX192" fmla="*/ 2008097 w 12133526"/>
              <a:gd name="connsiteY192" fmla="*/ 298373 h 480448"/>
              <a:gd name="connsiteX193" fmla="*/ 2054056 w 12133526"/>
              <a:gd name="connsiteY193" fmla="*/ 362023 h 480448"/>
              <a:gd name="connsiteX194" fmla="*/ 2007635 w 12133526"/>
              <a:gd name="connsiteY194" fmla="*/ 372963 h 480448"/>
              <a:gd name="connsiteX195" fmla="*/ 3595463 w 12133526"/>
              <a:gd name="connsiteY195" fmla="*/ 373447 h 480448"/>
              <a:gd name="connsiteX196" fmla="*/ 3595463 w 12133526"/>
              <a:gd name="connsiteY196" fmla="*/ 304085 h 480448"/>
              <a:gd name="connsiteX197" fmla="*/ 3595463 w 12133526"/>
              <a:gd name="connsiteY197" fmla="*/ 373447 h 480448"/>
              <a:gd name="connsiteX198" fmla="*/ 1781086 w 12133526"/>
              <a:gd name="connsiteY198" fmla="*/ 374682 h 480448"/>
              <a:gd name="connsiteX199" fmla="*/ 1755275 w 12133526"/>
              <a:gd name="connsiteY199" fmla="*/ 304003 h 480448"/>
              <a:gd name="connsiteX200" fmla="*/ 1811230 w 12133526"/>
              <a:gd name="connsiteY200" fmla="*/ 337440 h 480448"/>
              <a:gd name="connsiteX201" fmla="*/ 1781086 w 12133526"/>
              <a:gd name="connsiteY201" fmla="*/ 374682 h 480448"/>
              <a:gd name="connsiteX202" fmla="*/ 2285007 w 12133526"/>
              <a:gd name="connsiteY202" fmla="*/ 374710 h 480448"/>
              <a:gd name="connsiteX203" fmla="*/ 2239876 w 12133526"/>
              <a:gd name="connsiteY203" fmla="*/ 370905 h 480448"/>
              <a:gd name="connsiteX204" fmla="*/ 2279040 w 12133526"/>
              <a:gd name="connsiteY204" fmla="*/ 313061 h 480448"/>
              <a:gd name="connsiteX205" fmla="*/ 2285007 w 12133526"/>
              <a:gd name="connsiteY205" fmla="*/ 374710 h 480448"/>
              <a:gd name="connsiteX206" fmla="*/ 4313542 w 12133526"/>
              <a:gd name="connsiteY206" fmla="*/ 377546 h 480448"/>
              <a:gd name="connsiteX207" fmla="*/ 4314004 w 12133526"/>
              <a:gd name="connsiteY207" fmla="*/ 316096 h 480448"/>
              <a:gd name="connsiteX208" fmla="*/ 4353398 w 12133526"/>
              <a:gd name="connsiteY208" fmla="*/ 361615 h 480448"/>
              <a:gd name="connsiteX209" fmla="*/ 4313542 w 12133526"/>
              <a:gd name="connsiteY209" fmla="*/ 377546 h 480448"/>
              <a:gd name="connsiteX210" fmla="*/ 593198 w 12133526"/>
              <a:gd name="connsiteY210" fmla="*/ 381084 h 480448"/>
              <a:gd name="connsiteX211" fmla="*/ 589919 w 12133526"/>
              <a:gd name="connsiteY211" fmla="*/ 311722 h 480448"/>
              <a:gd name="connsiteX212" fmla="*/ 593198 w 12133526"/>
              <a:gd name="connsiteY212" fmla="*/ 381084 h 480448"/>
              <a:gd name="connsiteX213" fmla="*/ 2774352 w 12133526"/>
              <a:gd name="connsiteY213" fmla="*/ 382610 h 480448"/>
              <a:gd name="connsiteX214" fmla="*/ 2785418 w 12133526"/>
              <a:gd name="connsiteY214" fmla="*/ 325069 h 480448"/>
              <a:gd name="connsiteX215" fmla="*/ 2821485 w 12133526"/>
              <a:gd name="connsiteY215" fmla="*/ 373564 h 480448"/>
              <a:gd name="connsiteX216" fmla="*/ 2774352 w 12133526"/>
              <a:gd name="connsiteY216" fmla="*/ 382610 h 480448"/>
              <a:gd name="connsiteX217" fmla="*/ 1518960 w 12133526"/>
              <a:gd name="connsiteY217" fmla="*/ 383238 h 480448"/>
              <a:gd name="connsiteX218" fmla="*/ 1512398 w 12133526"/>
              <a:gd name="connsiteY218" fmla="*/ 304658 h 480448"/>
              <a:gd name="connsiteX219" fmla="*/ 1518960 w 12133526"/>
              <a:gd name="connsiteY219" fmla="*/ 383238 h 480448"/>
              <a:gd name="connsiteX220" fmla="*/ 6391779 w 12133526"/>
              <a:gd name="connsiteY220" fmla="*/ 383307 h 480448"/>
              <a:gd name="connsiteX221" fmla="*/ 6392454 w 12133526"/>
              <a:gd name="connsiteY221" fmla="*/ 318250 h 480448"/>
              <a:gd name="connsiteX222" fmla="*/ 6438535 w 12133526"/>
              <a:gd name="connsiteY222" fmla="*/ 363540 h 480448"/>
              <a:gd name="connsiteX223" fmla="*/ 6412203 w 12133526"/>
              <a:gd name="connsiteY223" fmla="*/ 375617 h 480448"/>
              <a:gd name="connsiteX224" fmla="*/ 6391779 w 12133526"/>
              <a:gd name="connsiteY224" fmla="*/ 383307 h 480448"/>
              <a:gd name="connsiteX225" fmla="*/ 4970190 w 12133526"/>
              <a:gd name="connsiteY225" fmla="*/ 388952 h 480448"/>
              <a:gd name="connsiteX226" fmla="*/ 4980038 w 12133526"/>
              <a:gd name="connsiteY226" fmla="*/ 310613 h 480448"/>
              <a:gd name="connsiteX227" fmla="*/ 4970190 w 12133526"/>
              <a:gd name="connsiteY227" fmla="*/ 388952 h 480448"/>
              <a:gd name="connsiteX228" fmla="*/ 5616935 w 12133526"/>
              <a:gd name="connsiteY228" fmla="*/ 392215 h 480448"/>
              <a:gd name="connsiteX229" fmla="*/ 5629994 w 12133526"/>
              <a:gd name="connsiteY229" fmla="*/ 313876 h 480448"/>
              <a:gd name="connsiteX230" fmla="*/ 5616935 w 12133526"/>
              <a:gd name="connsiteY230" fmla="*/ 392215 h 480448"/>
              <a:gd name="connsiteX231" fmla="*/ 1019046 w 12133526"/>
              <a:gd name="connsiteY231" fmla="*/ 398316 h 480448"/>
              <a:gd name="connsiteX232" fmla="*/ 1015752 w 12133526"/>
              <a:gd name="connsiteY232" fmla="*/ 325690 h 480448"/>
              <a:gd name="connsiteX233" fmla="*/ 1019046 w 12133526"/>
              <a:gd name="connsiteY233" fmla="*/ 398316 h 480448"/>
              <a:gd name="connsiteX234" fmla="*/ 804389 w 12133526"/>
              <a:gd name="connsiteY234" fmla="*/ 399394 h 480448"/>
              <a:gd name="connsiteX235" fmla="*/ 770663 w 12133526"/>
              <a:gd name="connsiteY235" fmla="*/ 384546 h 480448"/>
              <a:gd name="connsiteX236" fmla="*/ 839341 w 12133526"/>
              <a:gd name="connsiteY236" fmla="*/ 330244 h 480448"/>
              <a:gd name="connsiteX237" fmla="*/ 804389 w 12133526"/>
              <a:gd name="connsiteY237" fmla="*/ 399394 h 480448"/>
              <a:gd name="connsiteX238" fmla="*/ 4549427 w 12133526"/>
              <a:gd name="connsiteY238" fmla="*/ 399585 h 480448"/>
              <a:gd name="connsiteX239" fmla="*/ 4556814 w 12133526"/>
              <a:gd name="connsiteY239" fmla="*/ 328566 h 480448"/>
              <a:gd name="connsiteX240" fmla="*/ 4592925 w 12133526"/>
              <a:gd name="connsiteY240" fmla="*/ 386024 h 480448"/>
              <a:gd name="connsiteX241" fmla="*/ 4549427 w 12133526"/>
              <a:gd name="connsiteY241" fmla="*/ 399585 h 480448"/>
              <a:gd name="connsiteX242" fmla="*/ 6191319 w 12133526"/>
              <a:gd name="connsiteY242" fmla="*/ 400764 h 480448"/>
              <a:gd name="connsiteX243" fmla="*/ 6201107 w 12133526"/>
              <a:gd name="connsiteY243" fmla="*/ 325689 h 480448"/>
              <a:gd name="connsiteX244" fmla="*/ 6191319 w 12133526"/>
              <a:gd name="connsiteY244" fmla="*/ 400764 h 480448"/>
              <a:gd name="connsiteX245" fmla="*/ 6841675 w 12133526"/>
              <a:gd name="connsiteY245" fmla="*/ 402299 h 480448"/>
              <a:gd name="connsiteX246" fmla="*/ 6838397 w 12133526"/>
              <a:gd name="connsiteY246" fmla="*/ 332937 h 480448"/>
              <a:gd name="connsiteX247" fmla="*/ 6841675 w 12133526"/>
              <a:gd name="connsiteY247" fmla="*/ 402299 h 480448"/>
              <a:gd name="connsiteX248" fmla="*/ 6014079 w 12133526"/>
              <a:gd name="connsiteY248" fmla="*/ 402604 h 480448"/>
              <a:gd name="connsiteX249" fmla="*/ 6018699 w 12133526"/>
              <a:gd name="connsiteY249" fmla="*/ 333241 h 480448"/>
              <a:gd name="connsiteX250" fmla="*/ 6058123 w 12133526"/>
              <a:gd name="connsiteY250" fmla="*/ 390386 h 480448"/>
              <a:gd name="connsiteX251" fmla="*/ 6014079 w 12133526"/>
              <a:gd name="connsiteY251" fmla="*/ 402604 h 480448"/>
              <a:gd name="connsiteX252" fmla="*/ 5442430 w 12133526"/>
              <a:gd name="connsiteY252" fmla="*/ 403993 h 480448"/>
              <a:gd name="connsiteX253" fmla="*/ 5425844 w 12133526"/>
              <a:gd name="connsiteY253" fmla="*/ 336726 h 480448"/>
              <a:gd name="connsiteX254" fmla="*/ 5468468 w 12133526"/>
              <a:gd name="connsiteY254" fmla="*/ 397506 h 480448"/>
              <a:gd name="connsiteX255" fmla="*/ 5442430 w 12133526"/>
              <a:gd name="connsiteY255" fmla="*/ 403993 h 480448"/>
              <a:gd name="connsiteX256" fmla="*/ 7062524 w 12133526"/>
              <a:gd name="connsiteY256" fmla="*/ 405164 h 480448"/>
              <a:gd name="connsiteX257" fmla="*/ 7065288 w 12133526"/>
              <a:gd name="connsiteY257" fmla="*/ 338755 h 480448"/>
              <a:gd name="connsiteX258" fmla="*/ 7107885 w 12133526"/>
              <a:gd name="connsiteY258" fmla="*/ 399299 h 480448"/>
              <a:gd name="connsiteX259" fmla="*/ 7062524 w 12133526"/>
              <a:gd name="connsiteY259" fmla="*/ 405164 h 480448"/>
              <a:gd name="connsiteX260" fmla="*/ 5831794 w 12133526"/>
              <a:gd name="connsiteY260" fmla="*/ 405563 h 480448"/>
              <a:gd name="connsiteX261" fmla="*/ 5828495 w 12133526"/>
              <a:gd name="connsiteY261" fmla="*/ 323960 h 480448"/>
              <a:gd name="connsiteX262" fmla="*/ 5831794 w 12133526"/>
              <a:gd name="connsiteY262" fmla="*/ 405563 h 480448"/>
              <a:gd name="connsiteX263" fmla="*/ 9977226 w 12133526"/>
              <a:gd name="connsiteY263" fmla="*/ 407090 h 480448"/>
              <a:gd name="connsiteX264" fmla="*/ 9988291 w 12133526"/>
              <a:gd name="connsiteY264" fmla="*/ 349549 h 480448"/>
              <a:gd name="connsiteX265" fmla="*/ 10024358 w 12133526"/>
              <a:gd name="connsiteY265" fmla="*/ 398044 h 480448"/>
              <a:gd name="connsiteX266" fmla="*/ 9977226 w 12133526"/>
              <a:gd name="connsiteY266" fmla="*/ 407090 h 480448"/>
              <a:gd name="connsiteX267" fmla="*/ 10751103 w 12133526"/>
              <a:gd name="connsiteY267" fmla="*/ 408346 h 480448"/>
              <a:gd name="connsiteX268" fmla="*/ 10712963 w 12133526"/>
              <a:gd name="connsiteY268" fmla="*/ 403843 h 480448"/>
              <a:gd name="connsiteX269" fmla="*/ 10758957 w 12133526"/>
              <a:gd name="connsiteY269" fmla="*/ 340805 h 480448"/>
              <a:gd name="connsiteX270" fmla="*/ 10751103 w 12133526"/>
              <a:gd name="connsiteY270" fmla="*/ 408346 h 480448"/>
              <a:gd name="connsiteX271" fmla="*/ 6622211 w 12133526"/>
              <a:gd name="connsiteY271" fmla="*/ 408827 h 480448"/>
              <a:gd name="connsiteX272" fmla="*/ 6635300 w 12133526"/>
              <a:gd name="connsiteY272" fmla="*/ 329673 h 480448"/>
              <a:gd name="connsiteX273" fmla="*/ 6622211 w 12133526"/>
              <a:gd name="connsiteY273" fmla="*/ 408827 h 480448"/>
              <a:gd name="connsiteX274" fmla="*/ 2546164 w 12133526"/>
              <a:gd name="connsiteY274" fmla="*/ 410169 h 480448"/>
              <a:gd name="connsiteX275" fmla="*/ 2526432 w 12133526"/>
              <a:gd name="connsiteY275" fmla="*/ 331830 h 480448"/>
              <a:gd name="connsiteX276" fmla="*/ 2546164 w 12133526"/>
              <a:gd name="connsiteY276" fmla="*/ 410169 h 480448"/>
              <a:gd name="connsiteX277" fmla="*/ 9771983 w 12133526"/>
              <a:gd name="connsiteY277" fmla="*/ 415879 h 480448"/>
              <a:gd name="connsiteX278" fmla="*/ 9752217 w 12133526"/>
              <a:gd name="connsiteY278" fmla="*/ 340804 h 480448"/>
              <a:gd name="connsiteX279" fmla="*/ 9771983 w 12133526"/>
              <a:gd name="connsiteY279" fmla="*/ 415879 h 480448"/>
              <a:gd name="connsiteX280" fmla="*/ 5209174 w 12133526"/>
              <a:gd name="connsiteY280" fmla="*/ 419054 h 480448"/>
              <a:gd name="connsiteX281" fmla="*/ 5192814 w 12133526"/>
              <a:gd name="connsiteY281" fmla="*/ 352563 h 480448"/>
              <a:gd name="connsiteX282" fmla="*/ 5209174 w 12133526"/>
              <a:gd name="connsiteY282" fmla="*/ 419054 h 480448"/>
              <a:gd name="connsiteX283" fmla="*/ 10521232 w 12133526"/>
              <a:gd name="connsiteY283" fmla="*/ 429497 h 480448"/>
              <a:gd name="connsiteX284" fmla="*/ 10525843 w 12133526"/>
              <a:gd name="connsiteY284" fmla="*/ 364469 h 480448"/>
              <a:gd name="connsiteX285" fmla="*/ 10568467 w 12133526"/>
              <a:gd name="connsiteY285" fmla="*/ 424916 h 480448"/>
              <a:gd name="connsiteX286" fmla="*/ 10521232 w 12133526"/>
              <a:gd name="connsiteY286" fmla="*/ 429497 h 480448"/>
              <a:gd name="connsiteX287" fmla="*/ 7967235 w 12133526"/>
              <a:gd name="connsiteY287" fmla="*/ 431486 h 480448"/>
              <a:gd name="connsiteX288" fmla="*/ 7921805 w 12133526"/>
              <a:gd name="connsiteY288" fmla="*/ 428180 h 480448"/>
              <a:gd name="connsiteX289" fmla="*/ 7961228 w 12133526"/>
              <a:gd name="connsiteY289" fmla="*/ 367733 h 480448"/>
              <a:gd name="connsiteX290" fmla="*/ 7967235 w 12133526"/>
              <a:gd name="connsiteY290" fmla="*/ 431486 h 480448"/>
              <a:gd name="connsiteX291" fmla="*/ 11450000 w 12133526"/>
              <a:gd name="connsiteY291" fmla="*/ 433226 h 480448"/>
              <a:gd name="connsiteX292" fmla="*/ 11435151 w 12133526"/>
              <a:gd name="connsiteY292" fmla="*/ 425288 h 480448"/>
              <a:gd name="connsiteX293" fmla="*/ 11454847 w 12133526"/>
              <a:gd name="connsiteY293" fmla="*/ 361782 h 480448"/>
              <a:gd name="connsiteX294" fmla="*/ 11450000 w 12133526"/>
              <a:gd name="connsiteY294" fmla="*/ 433226 h 480448"/>
              <a:gd name="connsiteX295" fmla="*/ 8695645 w 12133526"/>
              <a:gd name="connsiteY295" fmla="*/ 433348 h 480448"/>
              <a:gd name="connsiteX296" fmla="*/ 8696106 w 12133526"/>
              <a:gd name="connsiteY296" fmla="*/ 358758 h 480448"/>
              <a:gd name="connsiteX297" fmla="*/ 8742067 w 12133526"/>
              <a:gd name="connsiteY297" fmla="*/ 422408 h 480448"/>
              <a:gd name="connsiteX298" fmla="*/ 8695645 w 12133526"/>
              <a:gd name="connsiteY298" fmla="*/ 433348 h 480448"/>
              <a:gd name="connsiteX299" fmla="*/ 10283475 w 12133526"/>
              <a:gd name="connsiteY299" fmla="*/ 433832 h 480448"/>
              <a:gd name="connsiteX300" fmla="*/ 10283475 w 12133526"/>
              <a:gd name="connsiteY300" fmla="*/ 364470 h 480448"/>
              <a:gd name="connsiteX301" fmla="*/ 10283475 w 12133526"/>
              <a:gd name="connsiteY301" fmla="*/ 433832 h 480448"/>
              <a:gd name="connsiteX302" fmla="*/ 8974129 w 12133526"/>
              <a:gd name="connsiteY302" fmla="*/ 434033 h 480448"/>
              <a:gd name="connsiteX303" fmla="*/ 8928999 w 12133526"/>
              <a:gd name="connsiteY303" fmla="*/ 430228 h 480448"/>
              <a:gd name="connsiteX304" fmla="*/ 8968162 w 12133526"/>
              <a:gd name="connsiteY304" fmla="*/ 372384 h 480448"/>
              <a:gd name="connsiteX305" fmla="*/ 8974129 w 12133526"/>
              <a:gd name="connsiteY305" fmla="*/ 434033 h 480448"/>
              <a:gd name="connsiteX306" fmla="*/ 8469099 w 12133526"/>
              <a:gd name="connsiteY306" fmla="*/ 435067 h 480448"/>
              <a:gd name="connsiteX307" fmla="*/ 8443288 w 12133526"/>
              <a:gd name="connsiteY307" fmla="*/ 364388 h 480448"/>
              <a:gd name="connsiteX308" fmla="*/ 8499243 w 12133526"/>
              <a:gd name="connsiteY308" fmla="*/ 397825 h 480448"/>
              <a:gd name="connsiteX309" fmla="*/ 8469099 w 12133526"/>
              <a:gd name="connsiteY309" fmla="*/ 435067 h 480448"/>
              <a:gd name="connsiteX310" fmla="*/ 11001555 w 12133526"/>
              <a:gd name="connsiteY310" fmla="*/ 437931 h 480448"/>
              <a:gd name="connsiteX311" fmla="*/ 11002016 w 12133526"/>
              <a:gd name="connsiteY311" fmla="*/ 376481 h 480448"/>
              <a:gd name="connsiteX312" fmla="*/ 11041410 w 12133526"/>
              <a:gd name="connsiteY312" fmla="*/ 422000 h 480448"/>
              <a:gd name="connsiteX313" fmla="*/ 11001555 w 12133526"/>
              <a:gd name="connsiteY313" fmla="*/ 437931 h 480448"/>
              <a:gd name="connsiteX314" fmla="*/ 7281215 w 12133526"/>
              <a:gd name="connsiteY314" fmla="*/ 441469 h 480448"/>
              <a:gd name="connsiteX315" fmla="*/ 7277938 w 12133526"/>
              <a:gd name="connsiteY315" fmla="*/ 372107 h 480448"/>
              <a:gd name="connsiteX316" fmla="*/ 7281215 w 12133526"/>
              <a:gd name="connsiteY316" fmla="*/ 441469 h 480448"/>
              <a:gd name="connsiteX317" fmla="*/ 9462364 w 12133526"/>
              <a:gd name="connsiteY317" fmla="*/ 442995 h 480448"/>
              <a:gd name="connsiteX318" fmla="*/ 9473430 w 12133526"/>
              <a:gd name="connsiteY318" fmla="*/ 385454 h 480448"/>
              <a:gd name="connsiteX319" fmla="*/ 9509497 w 12133526"/>
              <a:gd name="connsiteY319" fmla="*/ 433949 h 480448"/>
              <a:gd name="connsiteX320" fmla="*/ 9462364 w 12133526"/>
              <a:gd name="connsiteY320" fmla="*/ 442995 h 480448"/>
              <a:gd name="connsiteX321" fmla="*/ 8206973 w 12133526"/>
              <a:gd name="connsiteY321" fmla="*/ 443623 h 480448"/>
              <a:gd name="connsiteX322" fmla="*/ 8200411 w 12133526"/>
              <a:gd name="connsiteY322" fmla="*/ 365043 h 480448"/>
              <a:gd name="connsiteX323" fmla="*/ 8206973 w 12133526"/>
              <a:gd name="connsiteY323" fmla="*/ 443623 h 480448"/>
              <a:gd name="connsiteX324" fmla="*/ 11658202 w 12133526"/>
              <a:gd name="connsiteY324" fmla="*/ 449337 h 480448"/>
              <a:gd name="connsiteX325" fmla="*/ 11668050 w 12133526"/>
              <a:gd name="connsiteY325" fmla="*/ 370998 h 480448"/>
              <a:gd name="connsiteX326" fmla="*/ 11658202 w 12133526"/>
              <a:gd name="connsiteY326" fmla="*/ 449337 h 480448"/>
              <a:gd name="connsiteX327" fmla="*/ 7707064 w 12133526"/>
              <a:gd name="connsiteY327" fmla="*/ 458701 h 480448"/>
              <a:gd name="connsiteX328" fmla="*/ 7703769 w 12133526"/>
              <a:gd name="connsiteY328" fmla="*/ 386075 h 480448"/>
              <a:gd name="connsiteX329" fmla="*/ 7707064 w 12133526"/>
              <a:gd name="connsiteY329" fmla="*/ 458701 h 480448"/>
              <a:gd name="connsiteX330" fmla="*/ 7492405 w 12133526"/>
              <a:gd name="connsiteY330" fmla="*/ 459779 h 480448"/>
              <a:gd name="connsiteX331" fmla="*/ 7458680 w 12133526"/>
              <a:gd name="connsiteY331" fmla="*/ 444931 h 480448"/>
              <a:gd name="connsiteX332" fmla="*/ 7527358 w 12133526"/>
              <a:gd name="connsiteY332" fmla="*/ 390629 h 480448"/>
              <a:gd name="connsiteX333" fmla="*/ 7492405 w 12133526"/>
              <a:gd name="connsiteY333" fmla="*/ 459779 h 480448"/>
              <a:gd name="connsiteX334" fmla="*/ 11237440 w 12133526"/>
              <a:gd name="connsiteY334" fmla="*/ 459970 h 480448"/>
              <a:gd name="connsiteX335" fmla="*/ 11244826 w 12133526"/>
              <a:gd name="connsiteY335" fmla="*/ 388951 h 480448"/>
              <a:gd name="connsiteX336" fmla="*/ 11280938 w 12133526"/>
              <a:gd name="connsiteY336" fmla="*/ 446409 h 480448"/>
              <a:gd name="connsiteX337" fmla="*/ 11237440 w 12133526"/>
              <a:gd name="connsiteY337" fmla="*/ 459970 h 480448"/>
              <a:gd name="connsiteX338" fmla="*/ 12107131 w 12133526"/>
              <a:gd name="connsiteY338" fmla="*/ 466825 h 480448"/>
              <a:gd name="connsiteX339" fmla="*/ 12090545 w 12133526"/>
              <a:gd name="connsiteY339" fmla="*/ 399558 h 480448"/>
              <a:gd name="connsiteX340" fmla="*/ 12133169 w 12133526"/>
              <a:gd name="connsiteY340" fmla="*/ 460338 h 480448"/>
              <a:gd name="connsiteX341" fmla="*/ 12107131 w 12133526"/>
              <a:gd name="connsiteY341" fmla="*/ 466825 h 480448"/>
              <a:gd name="connsiteX342" fmla="*/ 9234175 w 12133526"/>
              <a:gd name="connsiteY342" fmla="*/ 470554 h 480448"/>
              <a:gd name="connsiteX343" fmla="*/ 9214442 w 12133526"/>
              <a:gd name="connsiteY343" fmla="*/ 392215 h 480448"/>
              <a:gd name="connsiteX344" fmla="*/ 9234175 w 12133526"/>
              <a:gd name="connsiteY344" fmla="*/ 470554 h 480448"/>
              <a:gd name="connsiteX345" fmla="*/ 11897186 w 12133526"/>
              <a:gd name="connsiteY345" fmla="*/ 479439 h 480448"/>
              <a:gd name="connsiteX346" fmla="*/ 11880826 w 12133526"/>
              <a:gd name="connsiteY346" fmla="*/ 412948 h 480448"/>
              <a:gd name="connsiteX347" fmla="*/ 11897186 w 12133526"/>
              <a:gd name="connsiteY347" fmla="*/ 479439 h 48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2133526" h="480448">
                <a:moveTo>
                  <a:pt x="5701636" y="75891"/>
                </a:moveTo>
                <a:cubicBezTo>
                  <a:pt x="5662139" y="75891"/>
                  <a:pt x="5632515" y="45761"/>
                  <a:pt x="5652264" y="15630"/>
                </a:cubicBezTo>
                <a:cubicBezTo>
                  <a:pt x="5714802" y="-2448"/>
                  <a:pt x="5770757" y="48774"/>
                  <a:pt x="5701636" y="75891"/>
                </a:cubicBezTo>
                <a:close/>
                <a:moveTo>
                  <a:pt x="5426037" y="75974"/>
                </a:moveTo>
                <a:cubicBezTo>
                  <a:pt x="5379956" y="54702"/>
                  <a:pt x="5406288" y="3039"/>
                  <a:pt x="5452369" y="0"/>
                </a:cubicBezTo>
                <a:cubicBezTo>
                  <a:pt x="5518198" y="21273"/>
                  <a:pt x="5472118" y="88130"/>
                  <a:pt x="5426037" y="75974"/>
                </a:cubicBezTo>
                <a:close/>
                <a:moveTo>
                  <a:pt x="1768640" y="82254"/>
                </a:moveTo>
                <a:cubicBezTo>
                  <a:pt x="1686435" y="82254"/>
                  <a:pt x="1702876" y="15908"/>
                  <a:pt x="1771928" y="12892"/>
                </a:cubicBezTo>
                <a:cubicBezTo>
                  <a:pt x="1811386" y="12892"/>
                  <a:pt x="1808098" y="73207"/>
                  <a:pt x="1768640" y="82254"/>
                </a:cubicBezTo>
                <a:close/>
                <a:moveTo>
                  <a:pt x="3455386" y="84112"/>
                </a:moveTo>
                <a:cubicBezTo>
                  <a:pt x="3397558" y="90967"/>
                  <a:pt x="3364206" y="43436"/>
                  <a:pt x="3438799" y="16845"/>
                </a:cubicBezTo>
                <a:cubicBezTo>
                  <a:pt x="3465030" y="16845"/>
                  <a:pt x="3484703" y="47235"/>
                  <a:pt x="3481424" y="77625"/>
                </a:cubicBezTo>
                <a:cubicBezTo>
                  <a:pt x="3472407" y="81044"/>
                  <a:pt x="3463647" y="83133"/>
                  <a:pt x="3455386" y="84112"/>
                </a:cubicBezTo>
                <a:close/>
                <a:moveTo>
                  <a:pt x="5930913" y="84866"/>
                </a:moveTo>
                <a:cubicBezTo>
                  <a:pt x="5894819" y="63684"/>
                  <a:pt x="5911225" y="21318"/>
                  <a:pt x="5947319" y="12240"/>
                </a:cubicBezTo>
                <a:cubicBezTo>
                  <a:pt x="6016225" y="30397"/>
                  <a:pt x="5993257" y="72762"/>
                  <a:pt x="5930913" y="84866"/>
                </a:cubicBezTo>
                <a:close/>
                <a:moveTo>
                  <a:pt x="477150" y="85882"/>
                </a:moveTo>
                <a:cubicBezTo>
                  <a:pt x="469817" y="86479"/>
                  <a:pt x="461261" y="85817"/>
                  <a:pt x="451425" y="83547"/>
                </a:cubicBezTo>
                <a:cubicBezTo>
                  <a:pt x="398964" y="29057"/>
                  <a:pt x="441589" y="19976"/>
                  <a:pt x="471098" y="7867"/>
                </a:cubicBezTo>
                <a:cubicBezTo>
                  <a:pt x="519871" y="15813"/>
                  <a:pt x="528478" y="81702"/>
                  <a:pt x="477150" y="85882"/>
                </a:cubicBezTo>
                <a:close/>
                <a:moveTo>
                  <a:pt x="952416" y="88128"/>
                </a:moveTo>
                <a:cubicBezTo>
                  <a:pt x="886521" y="64024"/>
                  <a:pt x="896405" y="18828"/>
                  <a:pt x="965595" y="9789"/>
                </a:cubicBezTo>
                <a:cubicBezTo>
                  <a:pt x="1015016" y="18828"/>
                  <a:pt x="1005132" y="88128"/>
                  <a:pt x="952416" y="88128"/>
                </a:cubicBezTo>
                <a:close/>
                <a:moveTo>
                  <a:pt x="44128" y="89315"/>
                </a:moveTo>
                <a:cubicBezTo>
                  <a:pt x="-21312" y="68223"/>
                  <a:pt x="-11496" y="23028"/>
                  <a:pt x="57216" y="13989"/>
                </a:cubicBezTo>
                <a:cubicBezTo>
                  <a:pt x="106296" y="20015"/>
                  <a:pt x="96480" y="92328"/>
                  <a:pt x="44128" y="89315"/>
                </a:cubicBezTo>
                <a:close/>
                <a:moveTo>
                  <a:pt x="665958" y="92327"/>
                </a:moveTo>
                <a:cubicBezTo>
                  <a:pt x="633076" y="71217"/>
                  <a:pt x="646229" y="32012"/>
                  <a:pt x="685687" y="22965"/>
                </a:cubicBezTo>
                <a:cubicBezTo>
                  <a:pt x="758027" y="47091"/>
                  <a:pt x="735010" y="77248"/>
                  <a:pt x="665958" y="92327"/>
                </a:cubicBezTo>
                <a:close/>
                <a:moveTo>
                  <a:pt x="212501" y="92328"/>
                </a:moveTo>
                <a:cubicBezTo>
                  <a:pt x="176509" y="71218"/>
                  <a:pt x="189597" y="28997"/>
                  <a:pt x="228861" y="22966"/>
                </a:cubicBezTo>
                <a:cubicBezTo>
                  <a:pt x="304117" y="44076"/>
                  <a:pt x="277941" y="74233"/>
                  <a:pt x="212501" y="92328"/>
                </a:cubicBezTo>
                <a:close/>
                <a:moveTo>
                  <a:pt x="1509764" y="97110"/>
                </a:moveTo>
                <a:cubicBezTo>
                  <a:pt x="1444139" y="97110"/>
                  <a:pt x="1437577" y="15507"/>
                  <a:pt x="1503202" y="18530"/>
                </a:cubicBezTo>
                <a:cubicBezTo>
                  <a:pt x="1539296" y="18530"/>
                  <a:pt x="1558983" y="88043"/>
                  <a:pt x="1509764" y="97110"/>
                </a:cubicBezTo>
                <a:close/>
                <a:moveTo>
                  <a:pt x="3769734" y="98446"/>
                </a:moveTo>
                <a:cubicBezTo>
                  <a:pt x="3733821" y="80381"/>
                  <a:pt x="3720762" y="38229"/>
                  <a:pt x="3759940" y="20164"/>
                </a:cubicBezTo>
                <a:cubicBezTo>
                  <a:pt x="3831765" y="11131"/>
                  <a:pt x="3844825" y="89414"/>
                  <a:pt x="3769734" y="98446"/>
                </a:cubicBezTo>
                <a:close/>
                <a:moveTo>
                  <a:pt x="4347466" y="99860"/>
                </a:moveTo>
                <a:cubicBezTo>
                  <a:pt x="4341853" y="99258"/>
                  <a:pt x="4336068" y="97084"/>
                  <a:pt x="4330333" y="92926"/>
                </a:cubicBezTo>
                <a:cubicBezTo>
                  <a:pt x="4284459" y="108047"/>
                  <a:pt x="4297566" y="38493"/>
                  <a:pt x="4363101" y="23372"/>
                </a:cubicBezTo>
                <a:cubicBezTo>
                  <a:pt x="4417577" y="31311"/>
                  <a:pt x="4386755" y="104078"/>
                  <a:pt x="4347466" y="99860"/>
                </a:cubicBezTo>
                <a:close/>
                <a:moveTo>
                  <a:pt x="3150138" y="101710"/>
                </a:moveTo>
                <a:cubicBezTo>
                  <a:pt x="3100920" y="98671"/>
                  <a:pt x="3077951" y="56126"/>
                  <a:pt x="3137013" y="25736"/>
                </a:cubicBezTo>
                <a:cubicBezTo>
                  <a:pt x="3192795" y="13580"/>
                  <a:pt x="3199357" y="98671"/>
                  <a:pt x="3150138" y="101710"/>
                </a:cubicBezTo>
                <a:close/>
                <a:moveTo>
                  <a:pt x="4063897" y="102932"/>
                </a:moveTo>
                <a:cubicBezTo>
                  <a:pt x="4027930" y="99917"/>
                  <a:pt x="4021391" y="39602"/>
                  <a:pt x="4063897" y="33570"/>
                </a:cubicBezTo>
                <a:cubicBezTo>
                  <a:pt x="4109672" y="33570"/>
                  <a:pt x="4116212" y="99917"/>
                  <a:pt x="4063897" y="102932"/>
                </a:cubicBezTo>
                <a:close/>
                <a:moveTo>
                  <a:pt x="2368751" y="103089"/>
                </a:moveTo>
                <a:cubicBezTo>
                  <a:pt x="2357099" y="104930"/>
                  <a:pt x="2343752" y="103797"/>
                  <a:pt x="2330611" y="98508"/>
                </a:cubicBezTo>
                <a:cubicBezTo>
                  <a:pt x="2304329" y="59218"/>
                  <a:pt x="2330611" y="38061"/>
                  <a:pt x="2376605" y="38061"/>
                </a:cubicBezTo>
                <a:cubicBezTo>
                  <a:pt x="2423421" y="65262"/>
                  <a:pt x="2403709" y="97563"/>
                  <a:pt x="2368751" y="103089"/>
                </a:cubicBezTo>
                <a:close/>
                <a:moveTo>
                  <a:pt x="6207442" y="104163"/>
                </a:moveTo>
                <a:cubicBezTo>
                  <a:pt x="6195327" y="106477"/>
                  <a:pt x="6180339" y="105721"/>
                  <a:pt x="6163912" y="100432"/>
                </a:cubicBezTo>
                <a:cubicBezTo>
                  <a:pt x="6137630" y="64164"/>
                  <a:pt x="6160626" y="46030"/>
                  <a:pt x="6200050" y="39985"/>
                </a:cubicBezTo>
                <a:cubicBezTo>
                  <a:pt x="6254257" y="62653"/>
                  <a:pt x="6243785" y="97221"/>
                  <a:pt x="6207442" y="104163"/>
                </a:cubicBezTo>
                <a:close/>
                <a:moveTo>
                  <a:pt x="4619077" y="105863"/>
                </a:moveTo>
                <a:cubicBezTo>
                  <a:pt x="4590859" y="103593"/>
                  <a:pt x="4559420" y="69626"/>
                  <a:pt x="4592405" y="35659"/>
                </a:cubicBezTo>
                <a:cubicBezTo>
                  <a:pt x="4658376" y="38679"/>
                  <a:pt x="4648480" y="23582"/>
                  <a:pt x="4651779" y="68871"/>
                </a:cubicBezTo>
                <a:cubicBezTo>
                  <a:pt x="4651779" y="97177"/>
                  <a:pt x="4636008" y="107226"/>
                  <a:pt x="4619077" y="105863"/>
                </a:cubicBezTo>
                <a:close/>
                <a:moveTo>
                  <a:pt x="2906790" y="105864"/>
                </a:moveTo>
                <a:cubicBezTo>
                  <a:pt x="2865191" y="101895"/>
                  <a:pt x="2838273" y="53699"/>
                  <a:pt x="2914131" y="37822"/>
                </a:cubicBezTo>
                <a:cubicBezTo>
                  <a:pt x="2940232" y="34798"/>
                  <a:pt x="2956546" y="71087"/>
                  <a:pt x="2950021" y="92256"/>
                </a:cubicBezTo>
                <a:cubicBezTo>
                  <a:pt x="2936155" y="103596"/>
                  <a:pt x="2920657" y="107187"/>
                  <a:pt x="2906790" y="105864"/>
                </a:cubicBezTo>
                <a:close/>
                <a:moveTo>
                  <a:pt x="4898717" y="107298"/>
                </a:moveTo>
                <a:cubicBezTo>
                  <a:pt x="4816747" y="101246"/>
                  <a:pt x="4836420" y="46777"/>
                  <a:pt x="4895439" y="34672"/>
                </a:cubicBezTo>
                <a:cubicBezTo>
                  <a:pt x="4947900" y="34672"/>
                  <a:pt x="4941342" y="95194"/>
                  <a:pt x="4898717" y="107298"/>
                </a:cubicBezTo>
                <a:close/>
                <a:moveTo>
                  <a:pt x="2028810" y="107864"/>
                </a:moveTo>
                <a:cubicBezTo>
                  <a:pt x="1986615" y="102891"/>
                  <a:pt x="1971215" y="69361"/>
                  <a:pt x="2035279" y="44356"/>
                </a:cubicBezTo>
                <a:cubicBezTo>
                  <a:pt x="2061561" y="41325"/>
                  <a:pt x="2084558" y="77696"/>
                  <a:pt x="2077987" y="101944"/>
                </a:cubicBezTo>
                <a:cubicBezTo>
                  <a:pt x="2059918" y="108006"/>
                  <a:pt x="2042876" y="109521"/>
                  <a:pt x="2028810" y="107864"/>
                </a:cubicBezTo>
                <a:close/>
                <a:moveTo>
                  <a:pt x="2651367" y="109816"/>
                </a:moveTo>
                <a:cubicBezTo>
                  <a:pt x="2610226" y="108678"/>
                  <a:pt x="2575968" y="61453"/>
                  <a:pt x="2651826" y="50073"/>
                </a:cubicBezTo>
                <a:cubicBezTo>
                  <a:pt x="2681190" y="47038"/>
                  <a:pt x="2694241" y="71315"/>
                  <a:pt x="2690978" y="92557"/>
                </a:cubicBezTo>
                <a:cubicBezTo>
                  <a:pt x="2679558" y="105454"/>
                  <a:pt x="2665080" y="110196"/>
                  <a:pt x="2651367" y="109816"/>
                </a:cubicBezTo>
                <a:close/>
                <a:moveTo>
                  <a:pt x="1198481" y="110162"/>
                </a:moveTo>
                <a:cubicBezTo>
                  <a:pt x="1185932" y="110209"/>
                  <a:pt x="1173589" y="105837"/>
                  <a:pt x="1164538" y="95192"/>
                </a:cubicBezTo>
                <a:cubicBezTo>
                  <a:pt x="1151372" y="55652"/>
                  <a:pt x="1200744" y="37402"/>
                  <a:pt x="1233659" y="40444"/>
                </a:cubicBezTo>
                <a:cubicBezTo>
                  <a:pt x="1275625" y="70099"/>
                  <a:pt x="1236127" y="110019"/>
                  <a:pt x="1198481" y="110162"/>
                </a:cubicBezTo>
                <a:close/>
                <a:moveTo>
                  <a:pt x="6449776" y="110385"/>
                </a:moveTo>
                <a:cubicBezTo>
                  <a:pt x="6392643" y="116242"/>
                  <a:pt x="6361838" y="49920"/>
                  <a:pt x="6436343" y="36721"/>
                </a:cubicBezTo>
                <a:cubicBezTo>
                  <a:pt x="6446168" y="36721"/>
                  <a:pt x="6501841" y="84990"/>
                  <a:pt x="6475642" y="103091"/>
                </a:cubicBezTo>
                <a:cubicBezTo>
                  <a:pt x="6466636" y="107239"/>
                  <a:pt x="6457937" y="109549"/>
                  <a:pt x="6449776" y="110385"/>
                </a:cubicBezTo>
                <a:close/>
                <a:moveTo>
                  <a:pt x="5171754" y="119091"/>
                </a:moveTo>
                <a:cubicBezTo>
                  <a:pt x="5164407" y="119842"/>
                  <a:pt x="5155835" y="119275"/>
                  <a:pt x="5145979" y="117004"/>
                </a:cubicBezTo>
                <a:cubicBezTo>
                  <a:pt x="5090129" y="62515"/>
                  <a:pt x="5145979" y="53433"/>
                  <a:pt x="5165690" y="41324"/>
                </a:cubicBezTo>
                <a:cubicBezTo>
                  <a:pt x="5214559" y="43973"/>
                  <a:pt x="5223183" y="113835"/>
                  <a:pt x="5171754" y="119091"/>
                </a:cubicBezTo>
                <a:close/>
                <a:moveTo>
                  <a:pt x="6688686" y="133264"/>
                </a:moveTo>
                <a:cubicBezTo>
                  <a:pt x="6623248" y="112173"/>
                  <a:pt x="6633063" y="66977"/>
                  <a:pt x="6701775" y="57938"/>
                </a:cubicBezTo>
                <a:cubicBezTo>
                  <a:pt x="6750854" y="63964"/>
                  <a:pt x="6741038" y="136277"/>
                  <a:pt x="6688686" y="133264"/>
                </a:cubicBezTo>
                <a:close/>
                <a:moveTo>
                  <a:pt x="8456653" y="142639"/>
                </a:moveTo>
                <a:cubicBezTo>
                  <a:pt x="8374449" y="142639"/>
                  <a:pt x="8390890" y="76293"/>
                  <a:pt x="8459942" y="73277"/>
                </a:cubicBezTo>
                <a:cubicBezTo>
                  <a:pt x="8499400" y="73277"/>
                  <a:pt x="8496111" y="133592"/>
                  <a:pt x="8456653" y="142639"/>
                </a:cubicBezTo>
                <a:close/>
                <a:moveTo>
                  <a:pt x="7165164" y="146268"/>
                </a:moveTo>
                <a:cubicBezTo>
                  <a:pt x="7157831" y="146865"/>
                  <a:pt x="7149275" y="146203"/>
                  <a:pt x="7139439" y="143932"/>
                </a:cubicBezTo>
                <a:cubicBezTo>
                  <a:pt x="7086979" y="89443"/>
                  <a:pt x="7129603" y="80361"/>
                  <a:pt x="7159112" y="68252"/>
                </a:cubicBezTo>
                <a:cubicBezTo>
                  <a:pt x="7207887" y="76199"/>
                  <a:pt x="7216493" y="142087"/>
                  <a:pt x="7165164" y="146268"/>
                </a:cubicBezTo>
                <a:close/>
                <a:moveTo>
                  <a:pt x="7640433" y="148513"/>
                </a:moveTo>
                <a:cubicBezTo>
                  <a:pt x="7574538" y="124409"/>
                  <a:pt x="7584423" y="79213"/>
                  <a:pt x="7653612" y="70174"/>
                </a:cubicBezTo>
                <a:cubicBezTo>
                  <a:pt x="7703034" y="79213"/>
                  <a:pt x="7693150" y="148513"/>
                  <a:pt x="7640433" y="148513"/>
                </a:cubicBezTo>
                <a:close/>
                <a:moveTo>
                  <a:pt x="7353976" y="152712"/>
                </a:moveTo>
                <a:cubicBezTo>
                  <a:pt x="7321094" y="131602"/>
                  <a:pt x="7334247" y="92397"/>
                  <a:pt x="7373704" y="83350"/>
                </a:cubicBezTo>
                <a:cubicBezTo>
                  <a:pt x="7446044" y="107476"/>
                  <a:pt x="7423025" y="137634"/>
                  <a:pt x="7353976" y="152712"/>
                </a:cubicBezTo>
                <a:close/>
                <a:moveTo>
                  <a:pt x="6869260" y="154228"/>
                </a:moveTo>
                <a:cubicBezTo>
                  <a:pt x="6833267" y="133118"/>
                  <a:pt x="6846355" y="90898"/>
                  <a:pt x="6885619" y="84866"/>
                </a:cubicBezTo>
                <a:cubicBezTo>
                  <a:pt x="6960876" y="105976"/>
                  <a:pt x="6934700" y="136134"/>
                  <a:pt x="6869260" y="154228"/>
                </a:cubicBezTo>
                <a:close/>
                <a:moveTo>
                  <a:pt x="8197777" y="157495"/>
                </a:moveTo>
                <a:cubicBezTo>
                  <a:pt x="8132152" y="157495"/>
                  <a:pt x="8125590" y="75892"/>
                  <a:pt x="8191215" y="78915"/>
                </a:cubicBezTo>
                <a:cubicBezTo>
                  <a:pt x="8227309" y="78915"/>
                  <a:pt x="8246996" y="148428"/>
                  <a:pt x="8197777" y="157495"/>
                </a:cubicBezTo>
                <a:close/>
                <a:moveTo>
                  <a:pt x="8766382" y="158859"/>
                </a:moveTo>
                <a:cubicBezTo>
                  <a:pt x="8724186" y="153886"/>
                  <a:pt x="8708786" y="120356"/>
                  <a:pt x="8772849" y="95351"/>
                </a:cubicBezTo>
                <a:cubicBezTo>
                  <a:pt x="8799126" y="92320"/>
                  <a:pt x="8822126" y="128691"/>
                  <a:pt x="8815554" y="152939"/>
                </a:cubicBezTo>
                <a:cubicBezTo>
                  <a:pt x="8797483" y="159001"/>
                  <a:pt x="8780446" y="160516"/>
                  <a:pt x="8766382" y="158859"/>
                </a:cubicBezTo>
                <a:close/>
                <a:moveTo>
                  <a:pt x="9838147" y="162095"/>
                </a:moveTo>
                <a:cubicBezTo>
                  <a:pt x="9788929" y="159056"/>
                  <a:pt x="9765960" y="116511"/>
                  <a:pt x="9825023" y="86121"/>
                </a:cubicBezTo>
                <a:cubicBezTo>
                  <a:pt x="9880803" y="73965"/>
                  <a:pt x="9887364" y="159056"/>
                  <a:pt x="9838147" y="162095"/>
                </a:cubicBezTo>
                <a:close/>
                <a:moveTo>
                  <a:pt x="9056760" y="163474"/>
                </a:moveTo>
                <a:cubicBezTo>
                  <a:pt x="9045108" y="165315"/>
                  <a:pt x="9031762" y="164182"/>
                  <a:pt x="9018620" y="158893"/>
                </a:cubicBezTo>
                <a:cubicBezTo>
                  <a:pt x="8992337" y="119603"/>
                  <a:pt x="9018620" y="98446"/>
                  <a:pt x="9064614" y="98446"/>
                </a:cubicBezTo>
                <a:cubicBezTo>
                  <a:pt x="9111430" y="125647"/>
                  <a:pt x="9091718" y="157948"/>
                  <a:pt x="9056760" y="163474"/>
                </a:cubicBezTo>
                <a:close/>
                <a:moveTo>
                  <a:pt x="9594800" y="166249"/>
                </a:moveTo>
                <a:cubicBezTo>
                  <a:pt x="9553200" y="162280"/>
                  <a:pt x="9526283" y="114084"/>
                  <a:pt x="9602140" y="98207"/>
                </a:cubicBezTo>
                <a:cubicBezTo>
                  <a:pt x="9628243" y="95183"/>
                  <a:pt x="9644556" y="131472"/>
                  <a:pt x="9638030" y="152641"/>
                </a:cubicBezTo>
                <a:cubicBezTo>
                  <a:pt x="9624164" y="163981"/>
                  <a:pt x="9608667" y="167572"/>
                  <a:pt x="9594800" y="166249"/>
                </a:cubicBezTo>
                <a:close/>
                <a:moveTo>
                  <a:pt x="9339377" y="170201"/>
                </a:moveTo>
                <a:cubicBezTo>
                  <a:pt x="9298236" y="169063"/>
                  <a:pt x="9263977" y="121838"/>
                  <a:pt x="9339834" y="110458"/>
                </a:cubicBezTo>
                <a:cubicBezTo>
                  <a:pt x="9369199" y="107423"/>
                  <a:pt x="9382251" y="131700"/>
                  <a:pt x="9378987" y="152942"/>
                </a:cubicBezTo>
                <a:cubicBezTo>
                  <a:pt x="9367568" y="165839"/>
                  <a:pt x="9353090" y="170581"/>
                  <a:pt x="9339377" y="170201"/>
                </a:cubicBezTo>
                <a:close/>
                <a:moveTo>
                  <a:pt x="7886500" y="170547"/>
                </a:moveTo>
                <a:cubicBezTo>
                  <a:pt x="7873951" y="170594"/>
                  <a:pt x="7861608" y="166222"/>
                  <a:pt x="7852556" y="155577"/>
                </a:cubicBezTo>
                <a:cubicBezTo>
                  <a:pt x="7839390" y="116037"/>
                  <a:pt x="7888763" y="97787"/>
                  <a:pt x="7921678" y="100829"/>
                </a:cubicBezTo>
                <a:cubicBezTo>
                  <a:pt x="7963644" y="130484"/>
                  <a:pt x="7924146" y="170404"/>
                  <a:pt x="7886500" y="170547"/>
                </a:cubicBezTo>
                <a:close/>
                <a:moveTo>
                  <a:pt x="10445963" y="178146"/>
                </a:moveTo>
                <a:cubicBezTo>
                  <a:pt x="10410050" y="160081"/>
                  <a:pt x="10396990" y="117929"/>
                  <a:pt x="10436168" y="99864"/>
                </a:cubicBezTo>
                <a:cubicBezTo>
                  <a:pt x="10507994" y="90831"/>
                  <a:pt x="10521053" y="169114"/>
                  <a:pt x="10445963" y="178146"/>
                </a:cubicBezTo>
                <a:close/>
                <a:moveTo>
                  <a:pt x="10704384" y="180048"/>
                </a:moveTo>
                <a:cubicBezTo>
                  <a:pt x="10668417" y="177033"/>
                  <a:pt x="10661878" y="116718"/>
                  <a:pt x="10704384" y="110686"/>
                </a:cubicBezTo>
                <a:cubicBezTo>
                  <a:pt x="10750159" y="110686"/>
                  <a:pt x="10756699" y="177033"/>
                  <a:pt x="10704384" y="180048"/>
                </a:cubicBezTo>
                <a:close/>
                <a:moveTo>
                  <a:pt x="10143845" y="180475"/>
                </a:moveTo>
                <a:cubicBezTo>
                  <a:pt x="10086018" y="187330"/>
                  <a:pt x="10052663" y="139799"/>
                  <a:pt x="10127259" y="113208"/>
                </a:cubicBezTo>
                <a:cubicBezTo>
                  <a:pt x="10153490" y="113208"/>
                  <a:pt x="10173162" y="143598"/>
                  <a:pt x="10169883" y="173988"/>
                </a:cubicBezTo>
                <a:cubicBezTo>
                  <a:pt x="10160867" y="177407"/>
                  <a:pt x="10152106" y="179496"/>
                  <a:pt x="10143845" y="180475"/>
                </a:cubicBezTo>
                <a:close/>
                <a:moveTo>
                  <a:pt x="11029727" y="199414"/>
                </a:moveTo>
                <a:cubicBezTo>
                  <a:pt x="11024115" y="198812"/>
                  <a:pt x="11018329" y="196638"/>
                  <a:pt x="11012595" y="192480"/>
                </a:cubicBezTo>
                <a:cubicBezTo>
                  <a:pt x="10966720" y="207601"/>
                  <a:pt x="10979827" y="138047"/>
                  <a:pt x="11045363" y="122926"/>
                </a:cubicBezTo>
                <a:cubicBezTo>
                  <a:pt x="11099838" y="130865"/>
                  <a:pt x="11069017" y="203632"/>
                  <a:pt x="11029727" y="199414"/>
                </a:cubicBezTo>
                <a:close/>
                <a:moveTo>
                  <a:pt x="11563025" y="202944"/>
                </a:moveTo>
                <a:cubicBezTo>
                  <a:pt x="11481054" y="196892"/>
                  <a:pt x="11500727" y="142423"/>
                  <a:pt x="11559746" y="130318"/>
                </a:cubicBezTo>
                <a:cubicBezTo>
                  <a:pt x="11612207" y="130318"/>
                  <a:pt x="11605649" y="190840"/>
                  <a:pt x="11563025" y="202944"/>
                </a:cubicBezTo>
                <a:close/>
                <a:moveTo>
                  <a:pt x="12047820" y="212198"/>
                </a:moveTo>
                <a:cubicBezTo>
                  <a:pt x="12035552" y="212245"/>
                  <a:pt x="12023437" y="207883"/>
                  <a:pt x="12014403" y="197262"/>
                </a:cubicBezTo>
                <a:cubicBezTo>
                  <a:pt x="12001261" y="157812"/>
                  <a:pt x="12050541" y="142639"/>
                  <a:pt x="12083394" y="142639"/>
                </a:cubicBezTo>
                <a:cubicBezTo>
                  <a:pt x="12122817" y="172226"/>
                  <a:pt x="12084626" y="212056"/>
                  <a:pt x="12047820" y="212198"/>
                </a:cubicBezTo>
                <a:close/>
                <a:moveTo>
                  <a:pt x="11304928" y="226425"/>
                </a:moveTo>
                <a:cubicBezTo>
                  <a:pt x="11276710" y="224155"/>
                  <a:pt x="11245271" y="190188"/>
                  <a:pt x="11278257" y="156221"/>
                </a:cubicBezTo>
                <a:cubicBezTo>
                  <a:pt x="11344227" y="159241"/>
                  <a:pt x="11334331" y="144144"/>
                  <a:pt x="11337630" y="189433"/>
                </a:cubicBezTo>
                <a:cubicBezTo>
                  <a:pt x="11337630" y="217739"/>
                  <a:pt x="11321859" y="227788"/>
                  <a:pt x="11304928" y="226425"/>
                </a:cubicBezTo>
                <a:close/>
                <a:moveTo>
                  <a:pt x="11812221" y="227622"/>
                </a:moveTo>
                <a:cubicBezTo>
                  <a:pt x="11804874" y="228373"/>
                  <a:pt x="11796301" y="227806"/>
                  <a:pt x="11786445" y="225535"/>
                </a:cubicBezTo>
                <a:cubicBezTo>
                  <a:pt x="11730596" y="171046"/>
                  <a:pt x="11786445" y="161964"/>
                  <a:pt x="11806157" y="149855"/>
                </a:cubicBezTo>
                <a:cubicBezTo>
                  <a:pt x="11855026" y="152504"/>
                  <a:pt x="11863650" y="222366"/>
                  <a:pt x="11812221" y="227622"/>
                </a:cubicBezTo>
                <a:close/>
                <a:moveTo>
                  <a:pt x="3295042" y="343194"/>
                </a:moveTo>
                <a:cubicBezTo>
                  <a:pt x="3254467" y="338505"/>
                  <a:pt x="3239712" y="299292"/>
                  <a:pt x="3306108" y="285653"/>
                </a:cubicBezTo>
                <a:cubicBezTo>
                  <a:pt x="3332339" y="282622"/>
                  <a:pt x="3348733" y="312932"/>
                  <a:pt x="3342175" y="334148"/>
                </a:cubicBezTo>
                <a:cubicBezTo>
                  <a:pt x="3324961" y="342483"/>
                  <a:pt x="3308567" y="344756"/>
                  <a:pt x="3295042" y="343194"/>
                </a:cubicBezTo>
                <a:close/>
                <a:moveTo>
                  <a:pt x="374507" y="344778"/>
                </a:moveTo>
                <a:cubicBezTo>
                  <a:pt x="333035" y="339670"/>
                  <a:pt x="310917" y="305614"/>
                  <a:pt x="377272" y="278369"/>
                </a:cubicBezTo>
                <a:cubicBezTo>
                  <a:pt x="403486" y="269288"/>
                  <a:pt x="429700" y="320750"/>
                  <a:pt x="419870" y="338913"/>
                </a:cubicBezTo>
                <a:cubicBezTo>
                  <a:pt x="404305" y="344968"/>
                  <a:pt x="388331" y="346481"/>
                  <a:pt x="374507" y="344778"/>
                </a:cubicBezTo>
                <a:close/>
                <a:moveTo>
                  <a:pt x="4063091" y="347961"/>
                </a:moveTo>
                <a:cubicBezTo>
                  <a:pt x="4051439" y="349837"/>
                  <a:pt x="4038092" y="348711"/>
                  <a:pt x="4024951" y="343458"/>
                </a:cubicBezTo>
                <a:cubicBezTo>
                  <a:pt x="3998669" y="304435"/>
                  <a:pt x="4024951" y="280420"/>
                  <a:pt x="4070945" y="280420"/>
                </a:cubicBezTo>
                <a:cubicBezTo>
                  <a:pt x="4117761" y="309688"/>
                  <a:pt x="4098049" y="342333"/>
                  <a:pt x="4063091" y="347961"/>
                </a:cubicBezTo>
                <a:close/>
                <a:moveTo>
                  <a:pt x="3083972" y="355494"/>
                </a:moveTo>
                <a:cubicBezTo>
                  <a:pt x="3021381" y="349488"/>
                  <a:pt x="2988439" y="307446"/>
                  <a:pt x="3064207" y="280419"/>
                </a:cubicBezTo>
                <a:cubicBezTo>
                  <a:pt x="3093855" y="283422"/>
                  <a:pt x="3139974" y="343482"/>
                  <a:pt x="3083972" y="355494"/>
                </a:cubicBezTo>
                <a:close/>
                <a:moveTo>
                  <a:pt x="118047" y="360370"/>
                </a:moveTo>
                <a:cubicBezTo>
                  <a:pt x="36076" y="357354"/>
                  <a:pt x="55749" y="300055"/>
                  <a:pt x="114768" y="291008"/>
                </a:cubicBezTo>
                <a:cubicBezTo>
                  <a:pt x="167229" y="291008"/>
                  <a:pt x="160671" y="351323"/>
                  <a:pt x="118047" y="360370"/>
                </a:cubicBezTo>
                <a:close/>
                <a:moveTo>
                  <a:pt x="3833220" y="369112"/>
                </a:moveTo>
                <a:cubicBezTo>
                  <a:pt x="3792337" y="363586"/>
                  <a:pt x="3776353" y="331285"/>
                  <a:pt x="3837830" y="304084"/>
                </a:cubicBezTo>
                <a:cubicBezTo>
                  <a:pt x="3867340" y="304084"/>
                  <a:pt x="3887013" y="337330"/>
                  <a:pt x="3880455" y="364531"/>
                </a:cubicBezTo>
                <a:cubicBezTo>
                  <a:pt x="3863241" y="369820"/>
                  <a:pt x="3846847" y="370953"/>
                  <a:pt x="3833220" y="369112"/>
                </a:cubicBezTo>
                <a:close/>
                <a:moveTo>
                  <a:pt x="1279215" y="371101"/>
                </a:moveTo>
                <a:cubicBezTo>
                  <a:pt x="1266639" y="373651"/>
                  <a:pt x="1251034" y="373084"/>
                  <a:pt x="1233786" y="367795"/>
                </a:cubicBezTo>
                <a:cubicBezTo>
                  <a:pt x="1210789" y="331527"/>
                  <a:pt x="1233786" y="310371"/>
                  <a:pt x="1273210" y="307348"/>
                </a:cubicBezTo>
                <a:cubicBezTo>
                  <a:pt x="1327417" y="327749"/>
                  <a:pt x="1316945" y="363450"/>
                  <a:pt x="1279215" y="371101"/>
                </a:cubicBezTo>
                <a:close/>
                <a:moveTo>
                  <a:pt x="4761989" y="372841"/>
                </a:moveTo>
                <a:cubicBezTo>
                  <a:pt x="4757449" y="371944"/>
                  <a:pt x="4752473" y="369439"/>
                  <a:pt x="4747139" y="364903"/>
                </a:cubicBezTo>
                <a:cubicBezTo>
                  <a:pt x="4665068" y="383048"/>
                  <a:pt x="4711028" y="298373"/>
                  <a:pt x="4766836" y="301397"/>
                </a:cubicBezTo>
                <a:cubicBezTo>
                  <a:pt x="4804178" y="306690"/>
                  <a:pt x="4793765" y="379126"/>
                  <a:pt x="4761989" y="372841"/>
                </a:cubicBezTo>
                <a:close/>
                <a:moveTo>
                  <a:pt x="2007635" y="372963"/>
                </a:moveTo>
                <a:cubicBezTo>
                  <a:pt x="1964394" y="366001"/>
                  <a:pt x="1939157" y="314286"/>
                  <a:pt x="2008097" y="298373"/>
                </a:cubicBezTo>
                <a:cubicBezTo>
                  <a:pt x="2034359" y="301404"/>
                  <a:pt x="2060622" y="334745"/>
                  <a:pt x="2054056" y="362023"/>
                </a:cubicBezTo>
                <a:cubicBezTo>
                  <a:pt x="2038463" y="372631"/>
                  <a:pt x="2022048" y="375284"/>
                  <a:pt x="2007635" y="372963"/>
                </a:cubicBezTo>
                <a:close/>
                <a:moveTo>
                  <a:pt x="3595463" y="373447"/>
                </a:moveTo>
                <a:cubicBezTo>
                  <a:pt x="3510391" y="373447"/>
                  <a:pt x="3526751" y="310117"/>
                  <a:pt x="3595463" y="304085"/>
                </a:cubicBezTo>
                <a:cubicBezTo>
                  <a:pt x="3637999" y="307101"/>
                  <a:pt x="3634727" y="367416"/>
                  <a:pt x="3595463" y="373447"/>
                </a:cubicBezTo>
                <a:close/>
                <a:moveTo>
                  <a:pt x="1781086" y="374682"/>
                </a:moveTo>
                <a:cubicBezTo>
                  <a:pt x="1753732" y="372396"/>
                  <a:pt x="1722360" y="338200"/>
                  <a:pt x="1755275" y="304003"/>
                </a:cubicBezTo>
                <a:cubicBezTo>
                  <a:pt x="1817813" y="304003"/>
                  <a:pt x="1807939" y="291844"/>
                  <a:pt x="1811230" y="337440"/>
                </a:cubicBezTo>
                <a:cubicBezTo>
                  <a:pt x="1812465" y="365937"/>
                  <a:pt x="1797499" y="376053"/>
                  <a:pt x="1781086" y="374682"/>
                </a:cubicBezTo>
                <a:close/>
                <a:moveTo>
                  <a:pt x="2285007" y="374710"/>
                </a:moveTo>
                <a:cubicBezTo>
                  <a:pt x="2272513" y="376993"/>
                  <a:pt x="2257011" y="376232"/>
                  <a:pt x="2239876" y="370905"/>
                </a:cubicBezTo>
                <a:cubicBezTo>
                  <a:pt x="2217030" y="337416"/>
                  <a:pt x="2239876" y="316106"/>
                  <a:pt x="2279040" y="313061"/>
                </a:cubicBezTo>
                <a:cubicBezTo>
                  <a:pt x="2332892" y="333611"/>
                  <a:pt x="2322489" y="367860"/>
                  <a:pt x="2285007" y="374710"/>
                </a:cubicBezTo>
                <a:close/>
                <a:moveTo>
                  <a:pt x="4313542" y="377546"/>
                </a:moveTo>
                <a:cubicBezTo>
                  <a:pt x="4272148" y="375839"/>
                  <a:pt x="4237678" y="329751"/>
                  <a:pt x="4314004" y="316096"/>
                </a:cubicBezTo>
                <a:cubicBezTo>
                  <a:pt x="4343549" y="313061"/>
                  <a:pt x="4356681" y="337338"/>
                  <a:pt x="4353398" y="361615"/>
                </a:cubicBezTo>
                <a:cubicBezTo>
                  <a:pt x="4341908" y="373753"/>
                  <a:pt x="4327340" y="378115"/>
                  <a:pt x="4313542" y="377546"/>
                </a:cubicBezTo>
                <a:close/>
                <a:moveTo>
                  <a:pt x="593198" y="381084"/>
                </a:moveTo>
                <a:cubicBezTo>
                  <a:pt x="511227" y="378068"/>
                  <a:pt x="530900" y="323785"/>
                  <a:pt x="589919" y="311722"/>
                </a:cubicBezTo>
                <a:cubicBezTo>
                  <a:pt x="642380" y="311722"/>
                  <a:pt x="635822" y="372037"/>
                  <a:pt x="593198" y="381084"/>
                </a:cubicBezTo>
                <a:close/>
                <a:moveTo>
                  <a:pt x="2774352" y="382610"/>
                </a:moveTo>
                <a:cubicBezTo>
                  <a:pt x="2733777" y="377921"/>
                  <a:pt x="2719022" y="338708"/>
                  <a:pt x="2785418" y="325069"/>
                </a:cubicBezTo>
                <a:cubicBezTo>
                  <a:pt x="2811649" y="322038"/>
                  <a:pt x="2828043" y="352348"/>
                  <a:pt x="2821485" y="373564"/>
                </a:cubicBezTo>
                <a:cubicBezTo>
                  <a:pt x="2804271" y="381899"/>
                  <a:pt x="2787877" y="384172"/>
                  <a:pt x="2774352" y="382610"/>
                </a:cubicBezTo>
                <a:close/>
                <a:moveTo>
                  <a:pt x="1518960" y="383238"/>
                </a:moveTo>
                <a:cubicBezTo>
                  <a:pt x="1453335" y="383238"/>
                  <a:pt x="1450054" y="301635"/>
                  <a:pt x="1512398" y="304658"/>
                </a:cubicBezTo>
                <a:cubicBezTo>
                  <a:pt x="1551773" y="307680"/>
                  <a:pt x="1571460" y="374171"/>
                  <a:pt x="1518960" y="383238"/>
                </a:cubicBezTo>
                <a:close/>
                <a:moveTo>
                  <a:pt x="6391779" y="383307"/>
                </a:moveTo>
                <a:cubicBezTo>
                  <a:pt x="6348534" y="390902"/>
                  <a:pt x="6337734" y="331460"/>
                  <a:pt x="6392454" y="318250"/>
                </a:cubicBezTo>
                <a:cubicBezTo>
                  <a:pt x="6415495" y="318250"/>
                  <a:pt x="6445118" y="342405"/>
                  <a:pt x="6438535" y="363540"/>
                </a:cubicBezTo>
                <a:cubicBezTo>
                  <a:pt x="6428661" y="354482"/>
                  <a:pt x="6418786" y="369578"/>
                  <a:pt x="6412203" y="375617"/>
                </a:cubicBezTo>
                <a:cubicBezTo>
                  <a:pt x="6404797" y="379768"/>
                  <a:pt x="6397957" y="382222"/>
                  <a:pt x="6391779" y="383307"/>
                </a:cubicBezTo>
                <a:close/>
                <a:moveTo>
                  <a:pt x="4970190" y="388952"/>
                </a:moveTo>
                <a:cubicBezTo>
                  <a:pt x="4884836" y="385939"/>
                  <a:pt x="4920947" y="328691"/>
                  <a:pt x="4980038" y="310613"/>
                </a:cubicBezTo>
                <a:cubicBezTo>
                  <a:pt x="5029281" y="319652"/>
                  <a:pt x="5016149" y="376900"/>
                  <a:pt x="4970190" y="388952"/>
                </a:cubicBezTo>
                <a:close/>
                <a:moveTo>
                  <a:pt x="5616935" y="392215"/>
                </a:moveTo>
                <a:cubicBezTo>
                  <a:pt x="5558168" y="374137"/>
                  <a:pt x="5577757" y="322915"/>
                  <a:pt x="5629994" y="313876"/>
                </a:cubicBezTo>
                <a:cubicBezTo>
                  <a:pt x="5682231" y="322915"/>
                  <a:pt x="5665907" y="389202"/>
                  <a:pt x="5616935" y="392215"/>
                </a:cubicBezTo>
                <a:close/>
                <a:moveTo>
                  <a:pt x="1019046" y="398316"/>
                </a:moveTo>
                <a:cubicBezTo>
                  <a:pt x="969625" y="392264"/>
                  <a:pt x="946562" y="340821"/>
                  <a:pt x="1015752" y="325690"/>
                </a:cubicBezTo>
                <a:cubicBezTo>
                  <a:pt x="1068468" y="325690"/>
                  <a:pt x="1075057" y="395290"/>
                  <a:pt x="1019046" y="398316"/>
                </a:cubicBezTo>
                <a:close/>
                <a:moveTo>
                  <a:pt x="804389" y="399394"/>
                </a:moveTo>
                <a:cubicBezTo>
                  <a:pt x="791920" y="399442"/>
                  <a:pt x="779657" y="395105"/>
                  <a:pt x="770663" y="384546"/>
                </a:cubicBezTo>
                <a:cubicBezTo>
                  <a:pt x="757581" y="342311"/>
                  <a:pt x="809907" y="327227"/>
                  <a:pt x="839341" y="330244"/>
                </a:cubicBezTo>
                <a:cubicBezTo>
                  <a:pt x="881038" y="359658"/>
                  <a:pt x="841794" y="399253"/>
                  <a:pt x="804389" y="399394"/>
                </a:cubicBezTo>
                <a:close/>
                <a:moveTo>
                  <a:pt x="4549427" y="399585"/>
                </a:moveTo>
                <a:cubicBezTo>
                  <a:pt x="4507571" y="395474"/>
                  <a:pt x="4480488" y="346711"/>
                  <a:pt x="4556814" y="328566"/>
                </a:cubicBezTo>
                <a:cubicBezTo>
                  <a:pt x="4583077" y="328566"/>
                  <a:pt x="4599491" y="364855"/>
                  <a:pt x="4592925" y="386024"/>
                </a:cubicBezTo>
                <a:cubicBezTo>
                  <a:pt x="4578973" y="397364"/>
                  <a:pt x="4563380" y="400955"/>
                  <a:pt x="4549427" y="399585"/>
                </a:cubicBezTo>
                <a:close/>
                <a:moveTo>
                  <a:pt x="6191319" y="400764"/>
                </a:moveTo>
                <a:cubicBezTo>
                  <a:pt x="6109752" y="400764"/>
                  <a:pt x="6139117" y="340704"/>
                  <a:pt x="6201107" y="325689"/>
                </a:cubicBezTo>
                <a:cubicBezTo>
                  <a:pt x="6253309" y="331695"/>
                  <a:pt x="6233734" y="391755"/>
                  <a:pt x="6191319" y="400764"/>
                </a:cubicBezTo>
                <a:close/>
                <a:moveTo>
                  <a:pt x="6841675" y="402299"/>
                </a:moveTo>
                <a:cubicBezTo>
                  <a:pt x="6759704" y="399284"/>
                  <a:pt x="6779378" y="341984"/>
                  <a:pt x="6838397" y="332937"/>
                </a:cubicBezTo>
                <a:cubicBezTo>
                  <a:pt x="6890857" y="332937"/>
                  <a:pt x="6884300" y="393252"/>
                  <a:pt x="6841675" y="402299"/>
                </a:cubicBezTo>
                <a:close/>
                <a:moveTo>
                  <a:pt x="6014079" y="402604"/>
                </a:moveTo>
                <a:cubicBezTo>
                  <a:pt x="5973116" y="398093"/>
                  <a:pt x="5949708" y="351287"/>
                  <a:pt x="6018699" y="333241"/>
                </a:cubicBezTo>
                <a:cubicBezTo>
                  <a:pt x="6048267" y="327226"/>
                  <a:pt x="6061408" y="366325"/>
                  <a:pt x="6058123" y="390386"/>
                </a:cubicBezTo>
                <a:cubicBezTo>
                  <a:pt x="6043339" y="400912"/>
                  <a:pt x="6027734" y="404108"/>
                  <a:pt x="6014079" y="402604"/>
                </a:cubicBezTo>
                <a:close/>
                <a:moveTo>
                  <a:pt x="5442430" y="403993"/>
                </a:moveTo>
                <a:cubicBezTo>
                  <a:pt x="5384602" y="410848"/>
                  <a:pt x="5351250" y="363317"/>
                  <a:pt x="5425844" y="336726"/>
                </a:cubicBezTo>
                <a:cubicBezTo>
                  <a:pt x="5452074" y="336726"/>
                  <a:pt x="5471747" y="367116"/>
                  <a:pt x="5468468" y="397506"/>
                </a:cubicBezTo>
                <a:cubicBezTo>
                  <a:pt x="5459452" y="400925"/>
                  <a:pt x="5450691" y="403014"/>
                  <a:pt x="5442430" y="403993"/>
                </a:cubicBezTo>
                <a:close/>
                <a:moveTo>
                  <a:pt x="7062524" y="405164"/>
                </a:moveTo>
                <a:cubicBezTo>
                  <a:pt x="7021053" y="400056"/>
                  <a:pt x="6998933" y="366000"/>
                  <a:pt x="7065288" y="338755"/>
                </a:cubicBezTo>
                <a:cubicBezTo>
                  <a:pt x="7091501" y="329673"/>
                  <a:pt x="7117715" y="381136"/>
                  <a:pt x="7107885" y="399299"/>
                </a:cubicBezTo>
                <a:cubicBezTo>
                  <a:pt x="7092322" y="405353"/>
                  <a:pt x="7076347" y="406867"/>
                  <a:pt x="7062524" y="405164"/>
                </a:cubicBezTo>
                <a:close/>
                <a:moveTo>
                  <a:pt x="5831794" y="405563"/>
                </a:moveTo>
                <a:cubicBezTo>
                  <a:pt x="5769122" y="399519"/>
                  <a:pt x="5759226" y="326983"/>
                  <a:pt x="5828495" y="323960"/>
                </a:cubicBezTo>
                <a:cubicBezTo>
                  <a:pt x="5868078" y="333027"/>
                  <a:pt x="5877973" y="393474"/>
                  <a:pt x="5831794" y="405563"/>
                </a:cubicBezTo>
                <a:close/>
                <a:moveTo>
                  <a:pt x="9977226" y="407090"/>
                </a:moveTo>
                <a:cubicBezTo>
                  <a:pt x="9936651" y="402401"/>
                  <a:pt x="9921895" y="363188"/>
                  <a:pt x="9988291" y="349549"/>
                </a:cubicBezTo>
                <a:cubicBezTo>
                  <a:pt x="10014522" y="346518"/>
                  <a:pt x="10030916" y="376828"/>
                  <a:pt x="10024358" y="398044"/>
                </a:cubicBezTo>
                <a:cubicBezTo>
                  <a:pt x="10007144" y="406379"/>
                  <a:pt x="9990752" y="408652"/>
                  <a:pt x="9977226" y="407090"/>
                </a:cubicBezTo>
                <a:close/>
                <a:moveTo>
                  <a:pt x="10751103" y="408346"/>
                </a:moveTo>
                <a:cubicBezTo>
                  <a:pt x="10739450" y="410222"/>
                  <a:pt x="10726104" y="409096"/>
                  <a:pt x="10712963" y="403843"/>
                </a:cubicBezTo>
                <a:cubicBezTo>
                  <a:pt x="10686680" y="364820"/>
                  <a:pt x="10712963" y="340805"/>
                  <a:pt x="10758957" y="340805"/>
                </a:cubicBezTo>
                <a:cubicBezTo>
                  <a:pt x="10805772" y="370073"/>
                  <a:pt x="10786061" y="402718"/>
                  <a:pt x="10751103" y="408346"/>
                </a:cubicBezTo>
                <a:close/>
                <a:moveTo>
                  <a:pt x="6622211" y="408827"/>
                </a:moveTo>
                <a:cubicBezTo>
                  <a:pt x="6556773" y="384472"/>
                  <a:pt x="6566589" y="338806"/>
                  <a:pt x="6635300" y="329673"/>
                </a:cubicBezTo>
                <a:cubicBezTo>
                  <a:pt x="6684379" y="338806"/>
                  <a:pt x="6674564" y="408827"/>
                  <a:pt x="6622211" y="408827"/>
                </a:cubicBezTo>
                <a:close/>
                <a:moveTo>
                  <a:pt x="2546164" y="410169"/>
                </a:moveTo>
                <a:cubicBezTo>
                  <a:pt x="2486968" y="404143"/>
                  <a:pt x="2454081" y="358948"/>
                  <a:pt x="2526432" y="331830"/>
                </a:cubicBezTo>
                <a:cubicBezTo>
                  <a:pt x="2559318" y="337856"/>
                  <a:pt x="2602071" y="398117"/>
                  <a:pt x="2546164" y="410169"/>
                </a:cubicBezTo>
                <a:close/>
                <a:moveTo>
                  <a:pt x="9771983" y="415879"/>
                </a:moveTo>
                <a:cubicBezTo>
                  <a:pt x="9709393" y="409873"/>
                  <a:pt x="9676450" y="367831"/>
                  <a:pt x="9752217" y="340804"/>
                </a:cubicBezTo>
                <a:cubicBezTo>
                  <a:pt x="9781865" y="343807"/>
                  <a:pt x="9827984" y="403867"/>
                  <a:pt x="9771983" y="415879"/>
                </a:cubicBezTo>
                <a:close/>
                <a:moveTo>
                  <a:pt x="5209174" y="419054"/>
                </a:moveTo>
                <a:cubicBezTo>
                  <a:pt x="5150278" y="428121"/>
                  <a:pt x="5124102" y="373719"/>
                  <a:pt x="5192814" y="352563"/>
                </a:cubicBezTo>
                <a:cubicBezTo>
                  <a:pt x="5241894" y="346518"/>
                  <a:pt x="5251710" y="397898"/>
                  <a:pt x="5209174" y="419054"/>
                </a:cubicBezTo>
                <a:close/>
                <a:moveTo>
                  <a:pt x="10521232" y="429497"/>
                </a:moveTo>
                <a:cubicBezTo>
                  <a:pt x="10480349" y="423971"/>
                  <a:pt x="10464365" y="391670"/>
                  <a:pt x="10525843" y="364469"/>
                </a:cubicBezTo>
                <a:cubicBezTo>
                  <a:pt x="10555352" y="364469"/>
                  <a:pt x="10575025" y="397715"/>
                  <a:pt x="10568467" y="424916"/>
                </a:cubicBezTo>
                <a:cubicBezTo>
                  <a:pt x="10551253" y="430205"/>
                  <a:pt x="10534860" y="431338"/>
                  <a:pt x="10521232" y="429497"/>
                </a:cubicBezTo>
                <a:close/>
                <a:moveTo>
                  <a:pt x="7967235" y="431486"/>
                </a:moveTo>
                <a:cubicBezTo>
                  <a:pt x="7954658" y="434036"/>
                  <a:pt x="7939052" y="433469"/>
                  <a:pt x="7921805" y="428180"/>
                </a:cubicBezTo>
                <a:cubicBezTo>
                  <a:pt x="7898807" y="391912"/>
                  <a:pt x="7921805" y="370756"/>
                  <a:pt x="7961228" y="367733"/>
                </a:cubicBezTo>
                <a:cubicBezTo>
                  <a:pt x="8015429" y="388134"/>
                  <a:pt x="8004957" y="423835"/>
                  <a:pt x="7967235" y="431486"/>
                </a:cubicBezTo>
                <a:close/>
                <a:moveTo>
                  <a:pt x="11450000" y="433226"/>
                </a:moveTo>
                <a:cubicBezTo>
                  <a:pt x="11445461" y="432329"/>
                  <a:pt x="11440485" y="429824"/>
                  <a:pt x="11435151" y="425288"/>
                </a:cubicBezTo>
                <a:cubicBezTo>
                  <a:pt x="11353080" y="443433"/>
                  <a:pt x="11399039" y="358758"/>
                  <a:pt x="11454847" y="361782"/>
                </a:cubicBezTo>
                <a:cubicBezTo>
                  <a:pt x="11492190" y="367075"/>
                  <a:pt x="11481777" y="439511"/>
                  <a:pt x="11450000" y="433226"/>
                </a:cubicBezTo>
                <a:close/>
                <a:moveTo>
                  <a:pt x="8695645" y="433348"/>
                </a:moveTo>
                <a:cubicBezTo>
                  <a:pt x="8652404" y="426386"/>
                  <a:pt x="8627169" y="374671"/>
                  <a:pt x="8696106" y="358758"/>
                </a:cubicBezTo>
                <a:cubicBezTo>
                  <a:pt x="8722370" y="361789"/>
                  <a:pt x="8748632" y="395130"/>
                  <a:pt x="8742067" y="422408"/>
                </a:cubicBezTo>
                <a:cubicBezTo>
                  <a:pt x="8726473" y="433016"/>
                  <a:pt x="8710058" y="435669"/>
                  <a:pt x="8695645" y="433348"/>
                </a:cubicBezTo>
                <a:close/>
                <a:moveTo>
                  <a:pt x="10283475" y="433832"/>
                </a:moveTo>
                <a:cubicBezTo>
                  <a:pt x="10198403" y="433832"/>
                  <a:pt x="10214763" y="370502"/>
                  <a:pt x="10283475" y="364470"/>
                </a:cubicBezTo>
                <a:cubicBezTo>
                  <a:pt x="10326011" y="367486"/>
                  <a:pt x="10322739" y="427801"/>
                  <a:pt x="10283475" y="433832"/>
                </a:cubicBezTo>
                <a:close/>
                <a:moveTo>
                  <a:pt x="8974129" y="434033"/>
                </a:moveTo>
                <a:cubicBezTo>
                  <a:pt x="8961635" y="436316"/>
                  <a:pt x="8946132" y="435555"/>
                  <a:pt x="8928999" y="430228"/>
                </a:cubicBezTo>
                <a:cubicBezTo>
                  <a:pt x="8906152" y="396739"/>
                  <a:pt x="8928999" y="375429"/>
                  <a:pt x="8968162" y="372384"/>
                </a:cubicBezTo>
                <a:cubicBezTo>
                  <a:pt x="9022014" y="392934"/>
                  <a:pt x="9011611" y="427183"/>
                  <a:pt x="8974129" y="434033"/>
                </a:cubicBezTo>
                <a:close/>
                <a:moveTo>
                  <a:pt x="8469099" y="435067"/>
                </a:moveTo>
                <a:cubicBezTo>
                  <a:pt x="8441746" y="432781"/>
                  <a:pt x="8410374" y="398585"/>
                  <a:pt x="8443288" y="364388"/>
                </a:cubicBezTo>
                <a:cubicBezTo>
                  <a:pt x="8505826" y="364388"/>
                  <a:pt x="8495952" y="352229"/>
                  <a:pt x="8499243" y="397825"/>
                </a:cubicBezTo>
                <a:cubicBezTo>
                  <a:pt x="8500476" y="426322"/>
                  <a:pt x="8485512" y="436438"/>
                  <a:pt x="8469099" y="435067"/>
                </a:cubicBezTo>
                <a:close/>
                <a:moveTo>
                  <a:pt x="11001555" y="437931"/>
                </a:moveTo>
                <a:cubicBezTo>
                  <a:pt x="10960160" y="436224"/>
                  <a:pt x="10925691" y="390136"/>
                  <a:pt x="11002016" y="376481"/>
                </a:cubicBezTo>
                <a:cubicBezTo>
                  <a:pt x="11031562" y="373446"/>
                  <a:pt x="11044693" y="397723"/>
                  <a:pt x="11041410" y="422000"/>
                </a:cubicBezTo>
                <a:cubicBezTo>
                  <a:pt x="11029920" y="434138"/>
                  <a:pt x="11015353" y="438500"/>
                  <a:pt x="11001555" y="437931"/>
                </a:cubicBezTo>
                <a:close/>
                <a:moveTo>
                  <a:pt x="7281215" y="441469"/>
                </a:moveTo>
                <a:cubicBezTo>
                  <a:pt x="7199243" y="438454"/>
                  <a:pt x="7218917" y="384170"/>
                  <a:pt x="7277938" y="372107"/>
                </a:cubicBezTo>
                <a:cubicBezTo>
                  <a:pt x="7330399" y="372107"/>
                  <a:pt x="7323842" y="432422"/>
                  <a:pt x="7281215" y="441469"/>
                </a:cubicBezTo>
                <a:close/>
                <a:moveTo>
                  <a:pt x="9462364" y="442995"/>
                </a:moveTo>
                <a:cubicBezTo>
                  <a:pt x="9421788" y="438306"/>
                  <a:pt x="9407034" y="399093"/>
                  <a:pt x="9473430" y="385454"/>
                </a:cubicBezTo>
                <a:cubicBezTo>
                  <a:pt x="9499660" y="382423"/>
                  <a:pt x="9516055" y="412733"/>
                  <a:pt x="9509497" y="433949"/>
                </a:cubicBezTo>
                <a:cubicBezTo>
                  <a:pt x="9492283" y="442284"/>
                  <a:pt x="9475888" y="444557"/>
                  <a:pt x="9462364" y="442995"/>
                </a:cubicBezTo>
                <a:close/>
                <a:moveTo>
                  <a:pt x="8206973" y="443623"/>
                </a:moveTo>
                <a:cubicBezTo>
                  <a:pt x="8141348" y="443623"/>
                  <a:pt x="8138067" y="362020"/>
                  <a:pt x="8200411" y="365043"/>
                </a:cubicBezTo>
                <a:cubicBezTo>
                  <a:pt x="8239786" y="368065"/>
                  <a:pt x="8259473" y="434556"/>
                  <a:pt x="8206973" y="443623"/>
                </a:cubicBezTo>
                <a:close/>
                <a:moveTo>
                  <a:pt x="11658202" y="449337"/>
                </a:moveTo>
                <a:cubicBezTo>
                  <a:pt x="11572848" y="446324"/>
                  <a:pt x="11608959" y="389076"/>
                  <a:pt x="11668050" y="370998"/>
                </a:cubicBezTo>
                <a:cubicBezTo>
                  <a:pt x="11717293" y="380037"/>
                  <a:pt x="11704161" y="437285"/>
                  <a:pt x="11658202" y="449337"/>
                </a:cubicBezTo>
                <a:close/>
                <a:moveTo>
                  <a:pt x="7707064" y="458701"/>
                </a:moveTo>
                <a:cubicBezTo>
                  <a:pt x="7657642" y="452649"/>
                  <a:pt x="7634579" y="401206"/>
                  <a:pt x="7703769" y="386075"/>
                </a:cubicBezTo>
                <a:cubicBezTo>
                  <a:pt x="7756486" y="386075"/>
                  <a:pt x="7763075" y="455675"/>
                  <a:pt x="7707064" y="458701"/>
                </a:cubicBezTo>
                <a:close/>
                <a:moveTo>
                  <a:pt x="7492405" y="459779"/>
                </a:moveTo>
                <a:cubicBezTo>
                  <a:pt x="7479937" y="459827"/>
                  <a:pt x="7467672" y="455490"/>
                  <a:pt x="7458680" y="444931"/>
                </a:cubicBezTo>
                <a:cubicBezTo>
                  <a:pt x="7445598" y="402696"/>
                  <a:pt x="7497924" y="387612"/>
                  <a:pt x="7527358" y="390629"/>
                </a:cubicBezTo>
                <a:cubicBezTo>
                  <a:pt x="7569056" y="420043"/>
                  <a:pt x="7529810" y="459638"/>
                  <a:pt x="7492405" y="459779"/>
                </a:cubicBezTo>
                <a:close/>
                <a:moveTo>
                  <a:pt x="11237440" y="459970"/>
                </a:moveTo>
                <a:cubicBezTo>
                  <a:pt x="11195584" y="455859"/>
                  <a:pt x="11168500" y="407096"/>
                  <a:pt x="11244826" y="388951"/>
                </a:cubicBezTo>
                <a:cubicBezTo>
                  <a:pt x="11271089" y="388951"/>
                  <a:pt x="11287503" y="425240"/>
                  <a:pt x="11280938" y="446409"/>
                </a:cubicBezTo>
                <a:cubicBezTo>
                  <a:pt x="11266986" y="457749"/>
                  <a:pt x="11251392" y="461340"/>
                  <a:pt x="11237440" y="459970"/>
                </a:cubicBezTo>
                <a:close/>
                <a:moveTo>
                  <a:pt x="12107131" y="466825"/>
                </a:moveTo>
                <a:cubicBezTo>
                  <a:pt x="12049303" y="473680"/>
                  <a:pt x="12015951" y="426149"/>
                  <a:pt x="12090545" y="399558"/>
                </a:cubicBezTo>
                <a:cubicBezTo>
                  <a:pt x="12116775" y="399558"/>
                  <a:pt x="12136448" y="429948"/>
                  <a:pt x="12133169" y="460338"/>
                </a:cubicBezTo>
                <a:cubicBezTo>
                  <a:pt x="12124152" y="463757"/>
                  <a:pt x="12115392" y="465846"/>
                  <a:pt x="12107131" y="466825"/>
                </a:cubicBezTo>
                <a:close/>
                <a:moveTo>
                  <a:pt x="9234175" y="470554"/>
                </a:moveTo>
                <a:cubicBezTo>
                  <a:pt x="9174979" y="464528"/>
                  <a:pt x="9142093" y="419333"/>
                  <a:pt x="9214442" y="392215"/>
                </a:cubicBezTo>
                <a:cubicBezTo>
                  <a:pt x="9247330" y="398241"/>
                  <a:pt x="9290082" y="458502"/>
                  <a:pt x="9234175" y="470554"/>
                </a:cubicBezTo>
                <a:close/>
                <a:moveTo>
                  <a:pt x="11897186" y="479439"/>
                </a:moveTo>
                <a:cubicBezTo>
                  <a:pt x="11838290" y="488506"/>
                  <a:pt x="11812114" y="434104"/>
                  <a:pt x="11880826" y="412948"/>
                </a:cubicBezTo>
                <a:cubicBezTo>
                  <a:pt x="11929906" y="406903"/>
                  <a:pt x="11939722" y="458283"/>
                  <a:pt x="11897186" y="479439"/>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rgbClr val="FFFFFF"/>
              </a:solidFill>
            </a:endParaRPr>
          </a:p>
        </p:txBody>
      </p:sp>
      <p:pic>
        <p:nvPicPr>
          <p:cNvPr id="8" name="Picture 7">
            <a:extLst>
              <a:ext uri="{FF2B5EF4-FFF2-40B4-BE49-F238E27FC236}">
                <a16:creationId xmlns:a16="http://schemas.microsoft.com/office/drawing/2014/main" id="{39F962C1-3C80-4C06-9E09-CBAEB29DE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5011" y="6216193"/>
            <a:ext cx="2690813" cy="480344"/>
          </a:xfrm>
          <a:prstGeom prst="rect">
            <a:avLst/>
          </a:prstGeom>
        </p:spPr>
      </p:pic>
      <p:pic>
        <p:nvPicPr>
          <p:cNvPr id="9" name="Picture 8">
            <a:extLst>
              <a:ext uri="{FF2B5EF4-FFF2-40B4-BE49-F238E27FC236}">
                <a16:creationId xmlns:a16="http://schemas.microsoft.com/office/drawing/2014/main" id="{E301DDEB-3B6D-46A1-8C40-3AE641DD5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10" name="Picture 9">
            <a:extLst>
              <a:ext uri="{FF2B5EF4-FFF2-40B4-BE49-F238E27FC236}">
                <a16:creationId xmlns:a16="http://schemas.microsoft.com/office/drawing/2014/main" id="{B6756EC5-7E68-40AA-BF88-D6EBD2B076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3" name="Picture 2">
            <a:extLst>
              <a:ext uri="{FF2B5EF4-FFF2-40B4-BE49-F238E27FC236}">
                <a16:creationId xmlns:a16="http://schemas.microsoft.com/office/drawing/2014/main" id="{7986FA51-EA6B-48D4-9FF4-A85DDB98FF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1148" y="5959870"/>
            <a:ext cx="2003701" cy="875567"/>
          </a:xfrm>
          <a:prstGeom prst="rect">
            <a:avLst/>
          </a:prstGeom>
        </p:spPr>
      </p:pic>
    </p:spTree>
    <p:extLst>
      <p:ext uri="{BB962C8B-B14F-4D97-AF65-F5344CB8AC3E}">
        <p14:creationId xmlns:p14="http://schemas.microsoft.com/office/powerpoint/2010/main" val="2718341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OP 18 Title + subtitle + picture">
    <p:bg>
      <p:bgPr>
        <a:gradFill flip="none" rotWithShape="1">
          <a:gsLst>
            <a:gs pos="89834">
              <a:schemeClr val="bg1"/>
            </a:gs>
            <a:gs pos="0">
              <a:srgbClr val="00A5EC"/>
            </a:gs>
            <a:gs pos="74000">
              <a:schemeClr val="bg1"/>
            </a:gs>
            <a:gs pos="83000">
              <a:schemeClr val="bg1"/>
            </a:gs>
            <a:gs pos="100000">
              <a:schemeClr val="bg1"/>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A2DA2D8-BB25-E131-004D-ACBE1B9EAF7E}"/>
              </a:ext>
              <a:ext uri="{C183D7F6-B498-43B3-948B-1728B52AA6E4}">
                <adec:decorative xmlns:adec="http://schemas.microsoft.com/office/drawing/2017/decorative" val="1"/>
              </a:ext>
            </a:extLst>
          </p:cNvPr>
          <p:cNvGrpSpPr/>
          <p:nvPr/>
        </p:nvGrpSpPr>
        <p:grpSpPr>
          <a:xfrm>
            <a:off x="11096450" y="13394"/>
            <a:ext cx="494218" cy="6814823"/>
            <a:chOff x="11096450" y="13394"/>
            <a:chExt cx="494218" cy="6814823"/>
          </a:xfrm>
          <a:solidFill>
            <a:schemeClr val="bg2">
              <a:lumMod val="90000"/>
            </a:schemeClr>
          </a:solidFill>
        </p:grpSpPr>
        <p:sp>
          <p:nvSpPr>
            <p:cNvPr id="14" name="Freeform 8">
              <a:extLst>
                <a:ext uri="{FF2B5EF4-FFF2-40B4-BE49-F238E27FC236}">
                  <a16:creationId xmlns:a16="http://schemas.microsoft.com/office/drawing/2014/main" id="{40F6BA14-F5B5-2F34-8C1B-9B8A33026836}"/>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0">
              <a:extLst>
                <a:ext uri="{FF2B5EF4-FFF2-40B4-BE49-F238E27FC236}">
                  <a16:creationId xmlns:a16="http://schemas.microsoft.com/office/drawing/2014/main" id="{66D89AF7-5741-D08C-84C8-07B5B8606BB0}"/>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15">
              <a:extLst>
                <a:ext uri="{FF2B5EF4-FFF2-40B4-BE49-F238E27FC236}">
                  <a16:creationId xmlns:a16="http://schemas.microsoft.com/office/drawing/2014/main" id="{2A8B4CF5-9293-003E-5144-EDEB56D54CA1}"/>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18">
              <a:extLst>
                <a:ext uri="{FF2B5EF4-FFF2-40B4-BE49-F238E27FC236}">
                  <a16:creationId xmlns:a16="http://schemas.microsoft.com/office/drawing/2014/main" id="{C50D73B3-4A36-5890-16FF-AED8704C8931}"/>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19">
              <a:extLst>
                <a:ext uri="{FF2B5EF4-FFF2-40B4-BE49-F238E27FC236}">
                  <a16:creationId xmlns:a16="http://schemas.microsoft.com/office/drawing/2014/main" id="{0AEC7F53-89AD-A485-EC6B-00A5706573CE}"/>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0">
              <a:extLst>
                <a:ext uri="{FF2B5EF4-FFF2-40B4-BE49-F238E27FC236}">
                  <a16:creationId xmlns:a16="http://schemas.microsoft.com/office/drawing/2014/main" id="{D84C9D37-1170-4EB4-ED70-E05DAFA3BD21}"/>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2">
              <a:extLst>
                <a:ext uri="{FF2B5EF4-FFF2-40B4-BE49-F238E27FC236}">
                  <a16:creationId xmlns:a16="http://schemas.microsoft.com/office/drawing/2014/main" id="{6AE4F683-1E70-DC80-93B2-549E8108C707}"/>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3">
              <a:extLst>
                <a:ext uri="{FF2B5EF4-FFF2-40B4-BE49-F238E27FC236}">
                  <a16:creationId xmlns:a16="http://schemas.microsoft.com/office/drawing/2014/main" id="{FEC45CD3-F8FD-F421-290E-CF497760A1F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26">
              <a:extLst>
                <a:ext uri="{FF2B5EF4-FFF2-40B4-BE49-F238E27FC236}">
                  <a16:creationId xmlns:a16="http://schemas.microsoft.com/office/drawing/2014/main" id="{B50F7E45-BF10-E35E-1E16-062693274C15}"/>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27">
              <a:extLst>
                <a:ext uri="{FF2B5EF4-FFF2-40B4-BE49-F238E27FC236}">
                  <a16:creationId xmlns:a16="http://schemas.microsoft.com/office/drawing/2014/main" id="{076EB8B3-67CF-E9BC-B22B-3270FB9D7C0C}"/>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28">
              <a:extLst>
                <a:ext uri="{FF2B5EF4-FFF2-40B4-BE49-F238E27FC236}">
                  <a16:creationId xmlns:a16="http://schemas.microsoft.com/office/drawing/2014/main" id="{90C426C2-5F68-B02E-B3F5-2DB77586D929}"/>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30">
              <a:extLst>
                <a:ext uri="{FF2B5EF4-FFF2-40B4-BE49-F238E27FC236}">
                  <a16:creationId xmlns:a16="http://schemas.microsoft.com/office/drawing/2014/main" id="{939D3E53-4321-B75A-2DD6-833855C453B7}"/>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43">
              <a:extLst>
                <a:ext uri="{FF2B5EF4-FFF2-40B4-BE49-F238E27FC236}">
                  <a16:creationId xmlns:a16="http://schemas.microsoft.com/office/drawing/2014/main" id="{325CEE8F-C148-DE06-635A-6F66B8808451}"/>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1">
              <a:extLst>
                <a:ext uri="{FF2B5EF4-FFF2-40B4-BE49-F238E27FC236}">
                  <a16:creationId xmlns:a16="http://schemas.microsoft.com/office/drawing/2014/main" id="{1697BD3F-3D2E-CF71-6056-AF93C19A382E}"/>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2">
              <a:extLst>
                <a:ext uri="{FF2B5EF4-FFF2-40B4-BE49-F238E27FC236}">
                  <a16:creationId xmlns:a16="http://schemas.microsoft.com/office/drawing/2014/main" id="{4553FD95-9610-6795-5731-D25FBFB0EA1A}"/>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3">
              <a:extLst>
                <a:ext uri="{FF2B5EF4-FFF2-40B4-BE49-F238E27FC236}">
                  <a16:creationId xmlns:a16="http://schemas.microsoft.com/office/drawing/2014/main" id="{823D4E7F-DAD2-49DA-C989-91B4C913C000}"/>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4">
              <a:extLst>
                <a:ext uri="{FF2B5EF4-FFF2-40B4-BE49-F238E27FC236}">
                  <a16:creationId xmlns:a16="http://schemas.microsoft.com/office/drawing/2014/main" id="{D3743014-3D69-3447-A46C-3A6C658A4E07}"/>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5">
              <a:extLst>
                <a:ext uri="{FF2B5EF4-FFF2-40B4-BE49-F238E27FC236}">
                  <a16:creationId xmlns:a16="http://schemas.microsoft.com/office/drawing/2014/main" id="{42B193DF-E868-146D-5656-ABB628E312E3}"/>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56">
              <a:extLst>
                <a:ext uri="{FF2B5EF4-FFF2-40B4-BE49-F238E27FC236}">
                  <a16:creationId xmlns:a16="http://schemas.microsoft.com/office/drawing/2014/main" id="{F127E0DF-50A8-EDB7-2BC8-FB0CC062D3B4}"/>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57">
              <a:extLst>
                <a:ext uri="{FF2B5EF4-FFF2-40B4-BE49-F238E27FC236}">
                  <a16:creationId xmlns:a16="http://schemas.microsoft.com/office/drawing/2014/main" id="{A0614DB5-3561-F276-D1ED-4F1AC8043F93}"/>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9">
              <a:extLst>
                <a:ext uri="{FF2B5EF4-FFF2-40B4-BE49-F238E27FC236}">
                  <a16:creationId xmlns:a16="http://schemas.microsoft.com/office/drawing/2014/main" id="{224615FC-4B38-34C7-4960-EACC7E9EF5DF}"/>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0">
              <a:extLst>
                <a:ext uri="{FF2B5EF4-FFF2-40B4-BE49-F238E27FC236}">
                  <a16:creationId xmlns:a16="http://schemas.microsoft.com/office/drawing/2014/main" id="{40182095-EA28-5F57-42F3-BEBC296E3343}"/>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61">
              <a:extLst>
                <a:ext uri="{FF2B5EF4-FFF2-40B4-BE49-F238E27FC236}">
                  <a16:creationId xmlns:a16="http://schemas.microsoft.com/office/drawing/2014/main" id="{8EEC5226-271B-6F2F-08BA-BE08E9AC9EFD}"/>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5">
              <a:extLst>
                <a:ext uri="{FF2B5EF4-FFF2-40B4-BE49-F238E27FC236}">
                  <a16:creationId xmlns:a16="http://schemas.microsoft.com/office/drawing/2014/main" id="{19CA9C2E-31DD-C211-A618-75DE4D59AA31}"/>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6">
              <a:extLst>
                <a:ext uri="{FF2B5EF4-FFF2-40B4-BE49-F238E27FC236}">
                  <a16:creationId xmlns:a16="http://schemas.microsoft.com/office/drawing/2014/main" id="{21512E56-0F58-3ED0-D112-7E492470E845}"/>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7">
              <a:extLst>
                <a:ext uri="{FF2B5EF4-FFF2-40B4-BE49-F238E27FC236}">
                  <a16:creationId xmlns:a16="http://schemas.microsoft.com/office/drawing/2014/main" id="{36694377-BD19-0E28-AAFB-B16A188E126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8">
              <a:extLst>
                <a:ext uri="{FF2B5EF4-FFF2-40B4-BE49-F238E27FC236}">
                  <a16:creationId xmlns:a16="http://schemas.microsoft.com/office/drawing/2014/main" id="{BF70F2ED-DBC0-14C6-8C93-D03C52F41859}"/>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9">
              <a:extLst>
                <a:ext uri="{FF2B5EF4-FFF2-40B4-BE49-F238E27FC236}">
                  <a16:creationId xmlns:a16="http://schemas.microsoft.com/office/drawing/2014/main" id="{EBEE308B-3692-5DFE-8288-B39B73C1B0C2}"/>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1">
              <a:extLst>
                <a:ext uri="{FF2B5EF4-FFF2-40B4-BE49-F238E27FC236}">
                  <a16:creationId xmlns:a16="http://schemas.microsoft.com/office/drawing/2014/main" id="{723322EC-E6E1-7BF2-5777-AFFB40EB38DC}"/>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2">
              <a:extLst>
                <a:ext uri="{FF2B5EF4-FFF2-40B4-BE49-F238E27FC236}">
                  <a16:creationId xmlns:a16="http://schemas.microsoft.com/office/drawing/2014/main" id="{36F64B84-3EF3-0336-E31D-1900D3F82A57}"/>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3">
              <a:extLst>
                <a:ext uri="{FF2B5EF4-FFF2-40B4-BE49-F238E27FC236}">
                  <a16:creationId xmlns:a16="http://schemas.microsoft.com/office/drawing/2014/main" id="{E2D95DE9-755B-BED6-D9DD-3D489710BADA}"/>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14">
              <a:extLst>
                <a:ext uri="{FF2B5EF4-FFF2-40B4-BE49-F238E27FC236}">
                  <a16:creationId xmlns:a16="http://schemas.microsoft.com/office/drawing/2014/main" id="{5B188953-81D8-F1D8-EAB1-B16EA465FE64}"/>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16">
              <a:extLst>
                <a:ext uri="{FF2B5EF4-FFF2-40B4-BE49-F238E27FC236}">
                  <a16:creationId xmlns:a16="http://schemas.microsoft.com/office/drawing/2014/main" id="{E938D2A3-731D-14FA-5AC1-5A09FDFE5E64}"/>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17">
              <a:extLst>
                <a:ext uri="{FF2B5EF4-FFF2-40B4-BE49-F238E27FC236}">
                  <a16:creationId xmlns:a16="http://schemas.microsoft.com/office/drawing/2014/main" id="{04868594-2E3C-8C17-DD06-B934D998A526}"/>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21">
              <a:extLst>
                <a:ext uri="{FF2B5EF4-FFF2-40B4-BE49-F238E27FC236}">
                  <a16:creationId xmlns:a16="http://schemas.microsoft.com/office/drawing/2014/main" id="{8F391B06-6BF4-F09A-5029-827CC1AADE8A}"/>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25">
              <a:extLst>
                <a:ext uri="{FF2B5EF4-FFF2-40B4-BE49-F238E27FC236}">
                  <a16:creationId xmlns:a16="http://schemas.microsoft.com/office/drawing/2014/main" id="{EAE0753A-8C6C-0084-996F-F422326ABF6C}"/>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29">
              <a:extLst>
                <a:ext uri="{FF2B5EF4-FFF2-40B4-BE49-F238E27FC236}">
                  <a16:creationId xmlns:a16="http://schemas.microsoft.com/office/drawing/2014/main" id="{8A72E333-4D07-9E6C-3364-20E6BF0093F9}"/>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1">
              <a:extLst>
                <a:ext uri="{FF2B5EF4-FFF2-40B4-BE49-F238E27FC236}">
                  <a16:creationId xmlns:a16="http://schemas.microsoft.com/office/drawing/2014/main" id="{764DCE3C-AC09-C5AA-A59F-AE7C060C1B1B}"/>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2">
              <a:extLst>
                <a:ext uri="{FF2B5EF4-FFF2-40B4-BE49-F238E27FC236}">
                  <a16:creationId xmlns:a16="http://schemas.microsoft.com/office/drawing/2014/main" id="{6D40AE31-768A-4165-1541-77EFE8934275}"/>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3">
              <a:extLst>
                <a:ext uri="{FF2B5EF4-FFF2-40B4-BE49-F238E27FC236}">
                  <a16:creationId xmlns:a16="http://schemas.microsoft.com/office/drawing/2014/main" id="{5A1DFF50-D38F-452D-335A-7BF11BCF4E35}"/>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4">
              <a:extLst>
                <a:ext uri="{FF2B5EF4-FFF2-40B4-BE49-F238E27FC236}">
                  <a16:creationId xmlns:a16="http://schemas.microsoft.com/office/drawing/2014/main" id="{28C71A38-CB27-194C-3BDB-8BEEA6343E12}"/>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5">
              <a:extLst>
                <a:ext uri="{FF2B5EF4-FFF2-40B4-BE49-F238E27FC236}">
                  <a16:creationId xmlns:a16="http://schemas.microsoft.com/office/drawing/2014/main" id="{CA22F211-AD8D-4D67-5D7D-A15A931B1C1B}"/>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6">
              <a:extLst>
                <a:ext uri="{FF2B5EF4-FFF2-40B4-BE49-F238E27FC236}">
                  <a16:creationId xmlns:a16="http://schemas.microsoft.com/office/drawing/2014/main" id="{DA993201-E092-6CD3-16C5-9DC6E97E8B90}"/>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37">
              <a:extLst>
                <a:ext uri="{FF2B5EF4-FFF2-40B4-BE49-F238E27FC236}">
                  <a16:creationId xmlns:a16="http://schemas.microsoft.com/office/drawing/2014/main" id="{E8FEB319-1A2F-C2FB-8DB0-EB8AAECD4094}"/>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38">
              <a:extLst>
                <a:ext uri="{FF2B5EF4-FFF2-40B4-BE49-F238E27FC236}">
                  <a16:creationId xmlns:a16="http://schemas.microsoft.com/office/drawing/2014/main" id="{E6733EDD-D8E3-F8ED-28F0-470C91443084}"/>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39">
              <a:extLst>
                <a:ext uri="{FF2B5EF4-FFF2-40B4-BE49-F238E27FC236}">
                  <a16:creationId xmlns:a16="http://schemas.microsoft.com/office/drawing/2014/main" id="{00651CA7-D575-19AD-8BE6-D2AFC892438E}"/>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0">
              <a:extLst>
                <a:ext uri="{FF2B5EF4-FFF2-40B4-BE49-F238E27FC236}">
                  <a16:creationId xmlns:a16="http://schemas.microsoft.com/office/drawing/2014/main" id="{24CEB6EF-9F97-9FF6-BADB-368DF2EFC449}"/>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1">
              <a:extLst>
                <a:ext uri="{FF2B5EF4-FFF2-40B4-BE49-F238E27FC236}">
                  <a16:creationId xmlns:a16="http://schemas.microsoft.com/office/drawing/2014/main" id="{6BA13401-5E20-1A49-FA13-6B35B9FB2514}"/>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2">
              <a:extLst>
                <a:ext uri="{FF2B5EF4-FFF2-40B4-BE49-F238E27FC236}">
                  <a16:creationId xmlns:a16="http://schemas.microsoft.com/office/drawing/2014/main" id="{60F36D79-6E7B-8D83-CC57-17A40BB74089}"/>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4">
              <a:extLst>
                <a:ext uri="{FF2B5EF4-FFF2-40B4-BE49-F238E27FC236}">
                  <a16:creationId xmlns:a16="http://schemas.microsoft.com/office/drawing/2014/main" id="{6443D0D1-1A86-1A64-CDC3-B54F7364C154}"/>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5">
              <a:extLst>
                <a:ext uri="{FF2B5EF4-FFF2-40B4-BE49-F238E27FC236}">
                  <a16:creationId xmlns:a16="http://schemas.microsoft.com/office/drawing/2014/main" id="{21074F2E-8AA1-99B0-4672-A80D4E365A06}"/>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6">
              <a:extLst>
                <a:ext uri="{FF2B5EF4-FFF2-40B4-BE49-F238E27FC236}">
                  <a16:creationId xmlns:a16="http://schemas.microsoft.com/office/drawing/2014/main" id="{C18E176E-E7FA-F80E-312B-A3975B22F93B}"/>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47">
              <a:extLst>
                <a:ext uri="{FF2B5EF4-FFF2-40B4-BE49-F238E27FC236}">
                  <a16:creationId xmlns:a16="http://schemas.microsoft.com/office/drawing/2014/main" id="{8FA78FFC-1FF3-9F36-08EE-574B9EB062F0}"/>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48">
              <a:extLst>
                <a:ext uri="{FF2B5EF4-FFF2-40B4-BE49-F238E27FC236}">
                  <a16:creationId xmlns:a16="http://schemas.microsoft.com/office/drawing/2014/main" id="{6B1572ED-28DA-4E71-13F7-88E5F3B65F56}"/>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 name="Freeform 49">
              <a:extLst>
                <a:ext uri="{FF2B5EF4-FFF2-40B4-BE49-F238E27FC236}">
                  <a16:creationId xmlns:a16="http://schemas.microsoft.com/office/drawing/2014/main" id="{ABA1E5A1-C5D3-9380-9F31-44BD200EC2C1}"/>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8">
              <a:extLst>
                <a:ext uri="{FF2B5EF4-FFF2-40B4-BE49-F238E27FC236}">
                  <a16:creationId xmlns:a16="http://schemas.microsoft.com/office/drawing/2014/main" id="{6F73BEA8-80FF-F02C-391B-D56508E3DCF7}"/>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 name="Freeform 106">
              <a:extLst>
                <a:ext uri="{FF2B5EF4-FFF2-40B4-BE49-F238E27FC236}">
                  <a16:creationId xmlns:a16="http://schemas.microsoft.com/office/drawing/2014/main" id="{DF39E377-C1C9-5119-972F-16E737331147}"/>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8" name="Rectangle 7">
            <a:extLst>
              <a:ext uri="{FF2B5EF4-FFF2-40B4-BE49-F238E27FC236}">
                <a16:creationId xmlns:a16="http://schemas.microsoft.com/office/drawing/2014/main" id="{476AC089-DD2C-5DFB-C1F1-2F6A05F9C842}"/>
              </a:ext>
              <a:ext uri="{C183D7F6-B498-43B3-948B-1728B52AA6E4}">
                <adec:decorative xmlns:adec="http://schemas.microsoft.com/office/drawing/2017/decorative" val="1"/>
              </a:ext>
            </a:extLst>
          </p:cNvPr>
          <p:cNvSpPr/>
          <p:nvPr/>
        </p:nvSpPr>
        <p:spPr>
          <a:xfrm>
            <a:off x="5464091" y="896112"/>
            <a:ext cx="6724202" cy="506577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5747894" y="1084993"/>
            <a:ext cx="5064754" cy="2352356"/>
          </a:xfrm>
        </p:spPr>
        <p:txBody>
          <a:bodyPr anchor="ctr">
            <a:noAutofit/>
          </a:bodyPr>
          <a:lstStyle>
            <a:lvl1pPr algn="ctr">
              <a:defRPr sz="4000"/>
            </a:lvl1pPr>
          </a:lstStyle>
          <a:p>
            <a:r>
              <a:rPr lang="en-US"/>
              <a:t>Click to edit Master title style</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1069846" y="896112"/>
            <a:ext cx="4394245" cy="5065776"/>
          </a:xfrm>
        </p:spPr>
        <p:txBody>
          <a:bodyPr/>
          <a:lstStyle>
            <a:lvl1pPr marL="0" indent="0" algn="ctr">
              <a:buNone/>
              <a:defRPr/>
            </a:lvl1pPr>
          </a:lstStyle>
          <a:p>
            <a:r>
              <a:rPr lang="en-US"/>
              <a:t>Click icon to add picture</a:t>
            </a:r>
          </a:p>
        </p:txBody>
      </p:sp>
      <p:sp>
        <p:nvSpPr>
          <p:cNvPr id="12" name="Content Placeholder 2">
            <a:extLst>
              <a:ext uri="{FF2B5EF4-FFF2-40B4-BE49-F238E27FC236}">
                <a16:creationId xmlns:a16="http://schemas.microsoft.com/office/drawing/2014/main" id="{A45082B6-8A15-D00B-45F6-C5C1803E4559}"/>
              </a:ext>
            </a:extLst>
          </p:cNvPr>
          <p:cNvSpPr>
            <a:spLocks noGrp="1"/>
          </p:cNvSpPr>
          <p:nvPr>
            <p:ph idx="1" hasCustomPrompt="1"/>
          </p:nvPr>
        </p:nvSpPr>
        <p:spPr>
          <a:xfrm>
            <a:off x="6361643" y="3445698"/>
            <a:ext cx="3837256" cy="2472818"/>
          </a:xfrm>
        </p:spPr>
        <p:txBody>
          <a:bodyPr anchor="t">
            <a:noAutofit/>
          </a:bodyPr>
          <a:lstStyle>
            <a:lvl1pPr marL="0" indent="0" algn="ctr">
              <a:lnSpc>
                <a:spcPct val="100000"/>
              </a:lnSpc>
              <a:spcBef>
                <a:spcPts val="1000"/>
              </a:spcBef>
              <a:buNone/>
              <a:defRPr sz="2400"/>
            </a:lvl1pPr>
            <a:lvl2pPr marL="228600" indent="0" algn="ctr">
              <a:lnSpc>
                <a:spcPct val="100000"/>
              </a:lnSpc>
              <a:spcBef>
                <a:spcPts val="1000"/>
              </a:spcBef>
              <a:buFont typeface="Arial" panose="020B0604020202020204" pitchFamily="34" charset="0"/>
              <a:buNone/>
              <a:defRPr sz="2000"/>
            </a:lvl2pPr>
            <a:lvl3pPr marL="262890" indent="0" algn="ctr">
              <a:lnSpc>
                <a:spcPct val="100000"/>
              </a:lnSpc>
              <a:spcBef>
                <a:spcPts val="1000"/>
              </a:spcBef>
              <a:buNone/>
              <a:defRPr sz="1800"/>
            </a:lvl3pPr>
            <a:lvl4pPr marL="548640" indent="0" algn="ctr">
              <a:lnSpc>
                <a:spcPct val="100000"/>
              </a:lnSpc>
              <a:spcBef>
                <a:spcPts val="1000"/>
              </a:spcBef>
              <a:buFont typeface="Arial" panose="020B0604020202020204" pitchFamily="34" charset="0"/>
              <a:buNone/>
              <a:defRPr sz="1600"/>
            </a:lvl4pPr>
            <a:lvl5pPr marL="548640" indent="0" algn="ctr">
              <a:lnSpc>
                <a:spcPct val="100000"/>
              </a:lnSpc>
              <a:spcBef>
                <a:spcPts val="1000"/>
              </a:spcBef>
              <a:buNone/>
              <a:defRPr sz="16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JM"/>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81685C1C-A6AA-484A-B84A-1B78C6E86D42}" type="slidenum">
              <a:rPr lang="en-JM" smtClean="0"/>
              <a:t>‹#›</a:t>
            </a:fld>
            <a:endParaRPr lang="en-JM"/>
          </a:p>
        </p:txBody>
      </p:sp>
      <p:pic>
        <p:nvPicPr>
          <p:cNvPr id="71" name="Picture 70">
            <a:extLst>
              <a:ext uri="{FF2B5EF4-FFF2-40B4-BE49-F238E27FC236}">
                <a16:creationId xmlns:a16="http://schemas.microsoft.com/office/drawing/2014/main" id="{015A36F6-7CA1-4006-9E5A-676B66BB2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6532" y="6186657"/>
            <a:ext cx="2690813" cy="480344"/>
          </a:xfrm>
          <a:prstGeom prst="rect">
            <a:avLst/>
          </a:prstGeom>
        </p:spPr>
      </p:pic>
      <p:pic>
        <p:nvPicPr>
          <p:cNvPr id="72" name="Picture 71">
            <a:extLst>
              <a:ext uri="{FF2B5EF4-FFF2-40B4-BE49-F238E27FC236}">
                <a16:creationId xmlns:a16="http://schemas.microsoft.com/office/drawing/2014/main" id="{C1B1D280-5F83-45A4-8F24-91AE3BC13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73" name="Picture 72">
            <a:extLst>
              <a:ext uri="{FF2B5EF4-FFF2-40B4-BE49-F238E27FC236}">
                <a16:creationId xmlns:a16="http://schemas.microsoft.com/office/drawing/2014/main" id="{6AE96AFD-E581-417A-89F0-68D1057AF4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9" name="Picture 8">
            <a:extLst>
              <a:ext uri="{FF2B5EF4-FFF2-40B4-BE49-F238E27FC236}">
                <a16:creationId xmlns:a16="http://schemas.microsoft.com/office/drawing/2014/main" id="{5FD76E37-AB15-45D1-AD55-1F69520929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5065" y="6054553"/>
            <a:ext cx="1703877" cy="744551"/>
          </a:xfrm>
          <a:prstGeom prst="rect">
            <a:avLst/>
          </a:prstGeom>
        </p:spPr>
      </p:pic>
    </p:spTree>
    <p:extLst>
      <p:ext uri="{BB962C8B-B14F-4D97-AF65-F5344CB8AC3E}">
        <p14:creationId xmlns:p14="http://schemas.microsoft.com/office/powerpoint/2010/main" val="959861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hasCustomPrompt="1"/>
          </p:nvPr>
        </p:nvSpPr>
        <p:spPr>
          <a:xfrm>
            <a:off x="1069848" y="453497"/>
            <a:ext cx="7323472" cy="1447380"/>
          </a:xfrm>
          <a:gradFill>
            <a:gsLst>
              <a:gs pos="89834">
                <a:schemeClr val="bg1"/>
              </a:gs>
              <a:gs pos="0">
                <a:srgbClr val="00A5EC"/>
              </a:gs>
              <a:gs pos="74000">
                <a:schemeClr val="bg1"/>
              </a:gs>
              <a:gs pos="83000">
                <a:schemeClr val="bg1"/>
              </a:gs>
              <a:gs pos="100000">
                <a:schemeClr val="bg1"/>
              </a:gs>
            </a:gsLst>
            <a:path path="circle">
              <a:fillToRect l="100000" t="100000"/>
            </a:path>
          </a:gradFill>
        </p:spPr>
        <p:txBody>
          <a:bodyPr>
            <a:normAutofit/>
          </a:bodyPr>
          <a:lstStyle>
            <a:lvl1pPr>
              <a:defRPr sz="3200"/>
            </a:lvl1pPr>
          </a:lstStyle>
          <a:p>
            <a:r>
              <a:rPr lang="en-US"/>
              <a:t>Click to add title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hasCustomPrompt="1"/>
          </p:nvPr>
        </p:nvSpPr>
        <p:spPr>
          <a:xfrm>
            <a:off x="1069847" y="1970360"/>
            <a:ext cx="7323473" cy="3936663"/>
          </a:xfrm>
        </p:spPr>
        <p:txBody>
          <a:bodyPr anchor="t">
            <a:normAutofit/>
          </a:bodyPr>
          <a:lstStyle>
            <a:lvl1pPr marL="0" indent="0">
              <a:lnSpc>
                <a:spcPct val="140000"/>
              </a:lnSpc>
              <a:spcBef>
                <a:spcPts val="1000"/>
              </a:spcBef>
              <a:buNone/>
              <a:defRPr sz="1800"/>
            </a:lvl1pPr>
            <a:lvl2pPr marL="514350" indent="-285750">
              <a:lnSpc>
                <a:spcPct val="140000"/>
              </a:lnSpc>
              <a:spcBef>
                <a:spcPts val="1000"/>
              </a:spcBef>
              <a:buFont typeface="Arial" panose="020B0604020202020204" pitchFamily="34" charset="0"/>
              <a:buChar char="•"/>
              <a:defRPr sz="1600"/>
            </a:lvl2pPr>
            <a:lvl3pPr marL="822960" indent="-285750">
              <a:lnSpc>
                <a:spcPct val="140000"/>
              </a:lnSpc>
              <a:spcBef>
                <a:spcPts val="1000"/>
              </a:spcBef>
              <a:buFont typeface="Arial" panose="020B0604020202020204" pitchFamily="34" charset="0"/>
              <a:buChar char="•"/>
              <a:defRPr sz="1400"/>
            </a:lvl3pPr>
            <a:lvl4pPr marL="1097280" indent="-171450">
              <a:lnSpc>
                <a:spcPct val="140000"/>
              </a:lnSpc>
              <a:spcBef>
                <a:spcPts val="1000"/>
              </a:spcBef>
              <a:buFont typeface="Arial" panose="020B0604020202020204" pitchFamily="34" charset="0"/>
              <a:buChar char="•"/>
              <a:defRPr sz="1200"/>
            </a:lvl4pPr>
            <a:lvl5pPr marL="1371600" indent="-171450">
              <a:lnSpc>
                <a:spcPct val="140000"/>
              </a:lnSpc>
              <a:spcBef>
                <a:spcPts val="1000"/>
              </a:spcBef>
              <a:buFont typeface="Arial" panose="020B0604020202020204" pitchFamily="34" charset="0"/>
              <a:buChar char="•"/>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85E76BAB-D3E2-7A86-4382-6897A8FDDAC1}"/>
              </a:ext>
            </a:extLst>
          </p:cNvPr>
          <p:cNvSpPr>
            <a:spLocks noGrp="1"/>
          </p:cNvSpPr>
          <p:nvPr>
            <p:ph type="ftr" sz="quarter" idx="11"/>
          </p:nvPr>
        </p:nvSpPr>
        <p:spPr>
          <a:xfrm rot="5400000">
            <a:off x="-1754871" y="2093199"/>
            <a:ext cx="4157472" cy="416082"/>
          </a:xfrm>
        </p:spPr>
        <p:txBody>
          <a:bodyPr/>
          <a:lstStyle/>
          <a:p>
            <a:endParaRPr lang="en-JM"/>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81685C1C-A6AA-484A-B84A-1B78C6E86D42}" type="slidenum">
              <a:rPr lang="en-JM" smtClean="0"/>
              <a:t>‹#›</a:t>
            </a:fld>
            <a:endParaRPr lang="en-JM"/>
          </a:p>
        </p:txBody>
      </p:sp>
      <p:grpSp>
        <p:nvGrpSpPr>
          <p:cNvPr id="5" name="Group 4">
            <a:extLst>
              <a:ext uri="{FF2B5EF4-FFF2-40B4-BE49-F238E27FC236}">
                <a16:creationId xmlns:a16="http://schemas.microsoft.com/office/drawing/2014/main" id="{715C76E7-AB26-88E2-D65E-2E3C77D66F65}"/>
              </a:ext>
              <a:ext uri="{C183D7F6-B498-43B3-948B-1728B52AA6E4}">
                <adec:decorative xmlns:adec="http://schemas.microsoft.com/office/drawing/2017/decorative" val="1"/>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A7F12763-35ED-ABA1-B1B9-ECA0300EC7B2}"/>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428C6819-E6F6-EC0A-3915-2210ED5FD5CB}"/>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D35D55BE-4E02-8709-08CD-DCDF028896A6}"/>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B00E110-F53B-CB17-400D-884883FAD259}"/>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AFD5A261-446E-BFC4-FC12-80FDF4169D7A}"/>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B6FED30E-9001-44A0-E5C7-E032D0F3DCAA}"/>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26FDAFD-9C45-1171-4C16-15BF244630EC}"/>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FE69A4E5-9E23-CC9D-7DFE-C1AF1DE799E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43086FAB-AC19-CDF5-6420-B753EA91CCA3}"/>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1CE06729-10BE-4FF7-7378-D0839A5B2902}"/>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C0E85AE-019E-239F-3641-132EE0869762}"/>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27436FA2-8F0F-0124-E6EA-C19287C4FC0C}"/>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257506A8-2AF8-FD30-07C5-A8B673B4FB3D}"/>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C15BD99-2D70-3136-347B-31CD7D03DC8E}"/>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B67F2992-4C5D-965F-7EA2-7A62C5AB60E7}"/>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68E6C9D5-7A68-0715-7E5B-B00F2322209B}"/>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A5762283-7319-03B2-6625-12FB72339F9B}"/>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71B8ED3D-B51C-BE7D-804A-BEA721B80F38}"/>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900799BD-6359-DC82-2EE9-5C17C30156DC}"/>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1C980C29-373A-1E8A-06EA-4EC3DEB1CEDE}"/>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7551F4D8-61F0-8E45-0F0A-5353AD199275}"/>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95280895-3875-4458-0CFD-6E7F91E4B1B9}"/>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C447D48F-E082-2C64-AACC-5F1576670B8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45386F34-1F3F-7822-9E58-F69B57DAD5E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714F5E2C-ADCA-B188-9558-A8C41DACCA3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7904DF4A-7F05-9B74-762F-750A11C26080}"/>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22FA525D-7C59-B943-0521-9341A78CD45D}"/>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AD48A9A0-6DB2-78B2-B64A-ACF109E50C20}"/>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241CCA94-4C69-C42C-63CF-26A8A45BE6A1}"/>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2C65A2DC-4AC0-1BAA-B531-78961040F615}"/>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06F81422-C9FD-27B8-4FD6-B1F44C74BE8C}"/>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6BD26277-6152-C324-088E-7147EFBC3C27}"/>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4133AE4-D5B2-6E80-0D7F-5E4A58260BFD}"/>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119C911C-0392-118F-BC19-A1D54BDD3530}"/>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3C640776-EA30-99EB-34B0-58B773C47207}"/>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BB4FF007-C784-E1F8-AB7E-408FB7A39470}"/>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22B235A3-3685-6CD1-96A0-C8512B09C6A2}"/>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74119689-F1DD-1031-494F-BCD12EBFB62B}"/>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DC996F45-62C2-BF42-C97C-66EDDDE35ACC}"/>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101F6153-4534-B78A-D1DF-449F4099ECF0}"/>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54F228F9-4FB8-EB4C-943C-EF2F72FD8697}"/>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7709A6A7-E82C-3874-6F67-4271840CC89F}"/>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19F404EE-0BE6-27BC-AF9D-66B038678DC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FC6D8B1A-C7A0-8524-DBD7-1E660072B23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4BEBEA83-1067-1C49-2A3B-E81B2F0C019D}"/>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9397A70A-C9D2-C401-46FC-9BA1C496F300}"/>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F8CC25E1-6B15-151C-DDD2-8BD3BB16FDDF}"/>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B5B94F62-E440-38E1-2CEB-8A1FD1E7D90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A9D624A1-73EF-8770-3F92-424BA9102B59}"/>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55546E28-143B-34C1-D433-58DCFC45F2E4}"/>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934F6794-119F-9752-BB33-B4F1A8E8C89D}"/>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0B857804-1586-3CCB-DAF2-3D8D354DFF0A}"/>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9BD61CB3-B187-0EC3-F40B-8AB7EAA944B4}"/>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FD9AB2F0-7CDD-02F1-691B-A543428F719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DA7792B-F38C-0154-799B-77FA3D92A30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5DA82296-4D29-F99E-333B-17CEEFB8D478}"/>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55822684-7F5E-BD3C-0320-626C1FBC82E8}"/>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pic>
        <p:nvPicPr>
          <p:cNvPr id="65" name="Picture 64">
            <a:extLst>
              <a:ext uri="{FF2B5EF4-FFF2-40B4-BE49-F238E27FC236}">
                <a16:creationId xmlns:a16="http://schemas.microsoft.com/office/drawing/2014/main" id="{FD55DBB3-9609-4AD0-B5C2-5756422787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0654" y="6142340"/>
            <a:ext cx="2690813" cy="480344"/>
          </a:xfrm>
          <a:prstGeom prst="rect">
            <a:avLst/>
          </a:prstGeom>
        </p:spPr>
      </p:pic>
      <p:pic>
        <p:nvPicPr>
          <p:cNvPr id="66" name="Picture 65">
            <a:extLst>
              <a:ext uri="{FF2B5EF4-FFF2-40B4-BE49-F238E27FC236}">
                <a16:creationId xmlns:a16="http://schemas.microsoft.com/office/drawing/2014/main" id="{AA49CD4C-2398-4E0B-8827-66C73DE4E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67" name="Picture 66">
            <a:extLst>
              <a:ext uri="{FF2B5EF4-FFF2-40B4-BE49-F238E27FC236}">
                <a16:creationId xmlns:a16="http://schemas.microsoft.com/office/drawing/2014/main" id="{6F1BF30B-F422-4C79-895F-1DFCCB9B1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69" name="Picture 68">
            <a:extLst>
              <a:ext uri="{FF2B5EF4-FFF2-40B4-BE49-F238E27FC236}">
                <a16:creationId xmlns:a16="http://schemas.microsoft.com/office/drawing/2014/main" id="{99561FDB-6329-49A8-8D2E-29313FC562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1148" y="5900322"/>
            <a:ext cx="2084365" cy="910815"/>
          </a:xfrm>
          <a:prstGeom prst="rect">
            <a:avLst/>
          </a:prstGeom>
        </p:spPr>
      </p:pic>
    </p:spTree>
    <p:extLst>
      <p:ext uri="{BB962C8B-B14F-4D97-AF65-F5344CB8AC3E}">
        <p14:creationId xmlns:p14="http://schemas.microsoft.com/office/powerpoint/2010/main" val="3686179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OP 18 Title + subtitl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60D72EC-5163-8F82-E354-EE7F89F462D1}"/>
              </a:ext>
            </a:extLst>
          </p:cNvPr>
          <p:cNvSpPr>
            <a:spLocks noGrp="1"/>
          </p:cNvSpPr>
          <p:nvPr>
            <p:ph type="pic" sz="quarter" idx="14"/>
          </p:nvPr>
        </p:nvSpPr>
        <p:spPr>
          <a:xfrm>
            <a:off x="497840" y="133486"/>
            <a:ext cx="12188952" cy="6858000"/>
          </a:xfrm>
          <a:custGeom>
            <a:avLst/>
            <a:gdLst>
              <a:gd name="connsiteX0" fmla="*/ 0 w 12188952"/>
              <a:gd name="connsiteY0" fmla="*/ 5221962 h 6858000"/>
              <a:gd name="connsiteX1" fmla="*/ 12188952 w 12188952"/>
              <a:gd name="connsiteY1" fmla="*/ 5221962 h 6858000"/>
              <a:gd name="connsiteX2" fmla="*/ 12188952 w 12188952"/>
              <a:gd name="connsiteY2" fmla="*/ 6858000 h 6858000"/>
              <a:gd name="connsiteX3" fmla="*/ 0 w 12188952"/>
              <a:gd name="connsiteY3" fmla="*/ 6858000 h 6858000"/>
              <a:gd name="connsiteX4" fmla="*/ 0 w 12188952"/>
              <a:gd name="connsiteY4" fmla="*/ 0 h 6858000"/>
              <a:gd name="connsiteX5" fmla="*/ 12188952 w 12188952"/>
              <a:gd name="connsiteY5" fmla="*/ 0 h 6858000"/>
              <a:gd name="connsiteX6" fmla="*/ 12188952 w 12188952"/>
              <a:gd name="connsiteY6" fmla="*/ 1633936 h 6858000"/>
              <a:gd name="connsiteX7" fmla="*/ 0 w 12188952"/>
              <a:gd name="connsiteY7" fmla="*/ 16339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5221962"/>
                </a:moveTo>
                <a:lnTo>
                  <a:pt x="12188952" y="5221962"/>
                </a:lnTo>
                <a:lnTo>
                  <a:pt x="12188952" y="6858000"/>
                </a:lnTo>
                <a:lnTo>
                  <a:pt x="0" y="6858000"/>
                </a:lnTo>
                <a:close/>
                <a:moveTo>
                  <a:pt x="0" y="0"/>
                </a:moveTo>
                <a:lnTo>
                  <a:pt x="12188952" y="0"/>
                </a:lnTo>
                <a:lnTo>
                  <a:pt x="12188952" y="1633936"/>
                </a:lnTo>
                <a:lnTo>
                  <a:pt x="0" y="1633936"/>
                </a:lnTo>
                <a:close/>
              </a:path>
            </a:pathLst>
          </a:custGeom>
        </p:spPr>
        <p:txBody>
          <a:bodyPr wrap="square">
            <a:noAutofit/>
          </a:bodyPr>
          <a:lstStyle/>
          <a:p>
            <a:r>
              <a:rPr lang="en-US"/>
              <a:t>Click icon to add picture</a:t>
            </a:r>
          </a:p>
        </p:txBody>
      </p:sp>
      <p:sp>
        <p:nvSpPr>
          <p:cNvPr id="12" name="Content Placeholder 11">
            <a:extLst>
              <a:ext uri="{FF2B5EF4-FFF2-40B4-BE49-F238E27FC236}">
                <a16:creationId xmlns:a16="http://schemas.microsoft.com/office/drawing/2014/main" id="{3953A642-F7CA-8E2B-4DE7-8BCF931CACC9}"/>
              </a:ext>
            </a:extLst>
          </p:cNvPr>
          <p:cNvSpPr>
            <a:spLocks noGrp="1"/>
          </p:cNvSpPr>
          <p:nvPr>
            <p:ph sz="quarter" idx="13" hasCustomPrompt="1"/>
          </p:nvPr>
        </p:nvSpPr>
        <p:spPr>
          <a:xfrm>
            <a:off x="641143" y="3429000"/>
            <a:ext cx="10350086" cy="1663078"/>
          </a:xfrm>
        </p:spPr>
        <p:txBody>
          <a:bodyPr>
            <a:normAutofit/>
          </a:bodyPr>
          <a:lstStyle>
            <a:lvl1pPr marL="0" indent="0" algn="ctr">
              <a:buNone/>
              <a:defRPr sz="2400">
                <a:solidFill>
                  <a:schemeClr val="tx1"/>
                </a:solidFill>
              </a:defRPr>
            </a:lvl1pPr>
            <a:lvl2pPr marL="228600" indent="0" algn="ctr">
              <a:buFont typeface="Arial" panose="020B0604020202020204" pitchFamily="34" charset="0"/>
              <a:buNone/>
              <a:defRPr sz="2000">
                <a:solidFill>
                  <a:schemeClr val="tx1"/>
                </a:solidFill>
              </a:defRPr>
            </a:lvl2pPr>
            <a:lvl3pPr marL="262890" indent="0" algn="ctr">
              <a:buNone/>
              <a:defRPr sz="1800">
                <a:solidFill>
                  <a:schemeClr val="tx1"/>
                </a:solidFill>
              </a:defRPr>
            </a:lvl3pPr>
          </a:lstStyle>
          <a:p>
            <a:pPr lvl="0"/>
            <a:r>
              <a:rPr lang="en-US"/>
              <a:t>Click to add content</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58A8C414-5FBB-4799-B149-14A0A21F3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7696" y="6244170"/>
            <a:ext cx="2690813" cy="480344"/>
          </a:xfrm>
          <a:prstGeom prst="rect">
            <a:avLst/>
          </a:prstGeom>
        </p:spPr>
      </p:pic>
      <p:pic>
        <p:nvPicPr>
          <p:cNvPr id="7" name="Picture 6">
            <a:extLst>
              <a:ext uri="{FF2B5EF4-FFF2-40B4-BE49-F238E27FC236}">
                <a16:creationId xmlns:a16="http://schemas.microsoft.com/office/drawing/2014/main" id="{69E6933F-514D-41C7-A26F-DB1304FB7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8" name="Picture 7">
            <a:extLst>
              <a:ext uri="{FF2B5EF4-FFF2-40B4-BE49-F238E27FC236}">
                <a16:creationId xmlns:a16="http://schemas.microsoft.com/office/drawing/2014/main" id="{CFBC1D23-A031-4560-91BF-0B99B3920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596487" y="1796800"/>
            <a:ext cx="10439399" cy="1663078"/>
          </a:xfrm>
          <a:noFill/>
        </p:spPr>
        <p:txBody>
          <a:bodyPr anchor="b">
            <a:noAutofit/>
          </a:bodyPr>
          <a:lstStyle>
            <a:lvl1pPr algn="ctr">
              <a:defRPr sz="4800">
                <a:ln w="9525">
                  <a:solidFill>
                    <a:schemeClr val="bg1"/>
                  </a:solidFill>
                </a:ln>
              </a:defRPr>
            </a:lvl1pPr>
          </a:lstStyle>
          <a:p>
            <a:r>
              <a:rPr lang="en-US"/>
              <a:t>TITLE</a:t>
            </a:r>
          </a:p>
        </p:txBody>
      </p:sp>
      <p:pic>
        <p:nvPicPr>
          <p:cNvPr id="4" name="Picture 3">
            <a:extLst>
              <a:ext uri="{FF2B5EF4-FFF2-40B4-BE49-F238E27FC236}">
                <a16:creationId xmlns:a16="http://schemas.microsoft.com/office/drawing/2014/main" id="{B7572D41-43CA-439C-9070-FA8B552DAB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6000958"/>
            <a:ext cx="1835282" cy="801972"/>
          </a:xfrm>
          <a:prstGeom prst="rect">
            <a:avLst/>
          </a:prstGeom>
        </p:spPr>
      </p:pic>
    </p:spTree>
    <p:extLst>
      <p:ext uri="{BB962C8B-B14F-4D97-AF65-F5344CB8AC3E}">
        <p14:creationId xmlns:p14="http://schemas.microsoft.com/office/powerpoint/2010/main" val="3395494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wo Content 1">
    <p:bg>
      <p:bgPr>
        <a:gradFill flip="none" rotWithShape="1">
          <a:gsLst>
            <a:gs pos="89834">
              <a:schemeClr val="bg1"/>
            </a:gs>
            <a:gs pos="0">
              <a:srgbClr val="00A5EC"/>
            </a:gs>
            <a:gs pos="74000">
              <a:schemeClr val="bg1"/>
            </a:gs>
            <a:gs pos="83000">
              <a:schemeClr val="bg1"/>
            </a:gs>
            <a:gs pos="100000">
              <a:schemeClr val="bg1"/>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hasCustomPrompt="1"/>
          </p:nvPr>
        </p:nvSpPr>
        <p:spPr>
          <a:xfrm>
            <a:off x="1031300" y="222504"/>
            <a:ext cx="9634011" cy="1325563"/>
          </a:xfrm>
        </p:spPr>
        <p:txBody>
          <a:bodyPr/>
          <a:lstStyle/>
          <a:p>
            <a:r>
              <a:rPr lang="en-US"/>
              <a:t>Click to add title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hasCustomPrompt="1"/>
          </p:nvPr>
        </p:nvSpPr>
        <p:spPr>
          <a:xfrm>
            <a:off x="1031300" y="1613078"/>
            <a:ext cx="4684057" cy="4238839"/>
          </a:xfrm>
        </p:spPr>
        <p:txBody>
          <a:bodyPr>
            <a:normAutofit/>
          </a:bodyPr>
          <a:lstStyle>
            <a:lvl1pPr marL="0" indent="0">
              <a:spcBef>
                <a:spcPts val="1000"/>
              </a:spcBef>
              <a:buNone/>
              <a:defRPr sz="1800"/>
            </a:lvl1pPr>
            <a:lvl2pPr marL="228600" indent="-228600">
              <a:spcBef>
                <a:spcPts val="1000"/>
              </a:spcBef>
              <a:buFont typeface="Arial" panose="020B0604020202020204" pitchFamily="34" charset="0"/>
              <a:buChar char="•"/>
              <a:defRPr sz="1800"/>
            </a:lvl2pPr>
            <a:lvl3pPr>
              <a:spcBef>
                <a:spcPts val="1000"/>
              </a:spcBef>
              <a:defRPr sz="1800"/>
            </a:lvl3pPr>
            <a:lvl4pPr>
              <a:spcBef>
                <a:spcPts val="1000"/>
              </a:spcBef>
              <a:defRPr sz="1800"/>
            </a:lvl4pPr>
            <a:lvl5pPr>
              <a:spcBef>
                <a:spcPts val="1000"/>
              </a:spcBef>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9" name="Content Placeholder 2">
            <a:extLst>
              <a:ext uri="{FF2B5EF4-FFF2-40B4-BE49-F238E27FC236}">
                <a16:creationId xmlns:a16="http://schemas.microsoft.com/office/drawing/2014/main" id="{97A8CAF3-1FAE-7FBA-8C38-DD5DD84D6715}"/>
              </a:ext>
            </a:extLst>
          </p:cNvPr>
          <p:cNvSpPr>
            <a:spLocks noGrp="1"/>
          </p:cNvSpPr>
          <p:nvPr>
            <p:ph sz="half" idx="15" hasCustomPrompt="1"/>
          </p:nvPr>
        </p:nvSpPr>
        <p:spPr>
          <a:xfrm>
            <a:off x="5896737" y="1613077"/>
            <a:ext cx="4684058" cy="4238839"/>
          </a:xfrm>
        </p:spPr>
        <p:txBody>
          <a:bodyPr>
            <a:normAutofit/>
          </a:bodyPr>
          <a:lstStyle>
            <a:lvl1pPr marL="0" indent="0">
              <a:spcBef>
                <a:spcPts val="1000"/>
              </a:spcBef>
              <a:buNone/>
              <a:defRPr sz="1800"/>
            </a:lvl1pPr>
            <a:lvl2pPr marL="228600" indent="-228600">
              <a:spcBef>
                <a:spcPts val="1000"/>
              </a:spcBef>
              <a:buFont typeface="Arial" panose="020B0604020202020204" pitchFamily="34" charset="0"/>
              <a:buChar char="•"/>
              <a:defRPr sz="1800"/>
            </a:lvl2pPr>
            <a:lvl3pPr>
              <a:spcBef>
                <a:spcPts val="1000"/>
              </a:spcBef>
              <a:defRPr sz="1800"/>
            </a:lvl3pPr>
            <a:lvl4pPr>
              <a:spcBef>
                <a:spcPts val="1000"/>
              </a:spcBef>
              <a:defRPr sz="1800"/>
            </a:lvl4pPr>
            <a:lvl5pPr>
              <a:spcBef>
                <a:spcPts val="1000"/>
              </a:spcBef>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JM"/>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81685C1C-A6AA-484A-B84A-1B78C6E86D42}" type="slidenum">
              <a:rPr lang="en-JM" smtClean="0"/>
              <a:t>‹#›</a:t>
            </a:fld>
            <a:endParaRPr lang="en-JM"/>
          </a:p>
        </p:txBody>
      </p:sp>
      <p:grpSp>
        <p:nvGrpSpPr>
          <p:cNvPr id="8" name="Group 7">
            <a:extLst>
              <a:ext uri="{FF2B5EF4-FFF2-40B4-BE49-F238E27FC236}">
                <a16:creationId xmlns:a16="http://schemas.microsoft.com/office/drawing/2014/main" id="{A33A6790-1898-D0E8-7B31-AD25D4EFDCB0}"/>
              </a:ext>
              <a:ext uri="{C183D7F6-B498-43B3-948B-1728B52AA6E4}">
                <adec:decorative xmlns:adec="http://schemas.microsoft.com/office/drawing/2017/decorative" val="1"/>
              </a:ext>
            </a:extLst>
          </p:cNvPr>
          <p:cNvGrpSpPr/>
          <p:nvPr/>
        </p:nvGrpSpPr>
        <p:grpSpPr>
          <a:xfrm>
            <a:off x="11096450" y="13394"/>
            <a:ext cx="494218" cy="6814823"/>
            <a:chOff x="11096450" y="13394"/>
            <a:chExt cx="494218" cy="6814823"/>
          </a:xfrm>
          <a:solidFill>
            <a:schemeClr val="bg2">
              <a:lumMod val="90000"/>
            </a:schemeClr>
          </a:solidFill>
        </p:grpSpPr>
        <p:sp>
          <p:nvSpPr>
            <p:cNvPr id="9" name="Freeform 8">
              <a:extLst>
                <a:ext uri="{FF2B5EF4-FFF2-40B4-BE49-F238E27FC236}">
                  <a16:creationId xmlns:a16="http://schemas.microsoft.com/office/drawing/2014/main" id="{CA3301F6-357C-5106-46EF-5B3EE247274E}"/>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0">
              <a:extLst>
                <a:ext uri="{FF2B5EF4-FFF2-40B4-BE49-F238E27FC236}">
                  <a16:creationId xmlns:a16="http://schemas.microsoft.com/office/drawing/2014/main" id="{AE124881-486A-F813-ACF9-2E3BA46757F2}"/>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5">
              <a:extLst>
                <a:ext uri="{FF2B5EF4-FFF2-40B4-BE49-F238E27FC236}">
                  <a16:creationId xmlns:a16="http://schemas.microsoft.com/office/drawing/2014/main" id="{D56BC477-EB03-A424-595E-524F37BACD1E}"/>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8">
              <a:extLst>
                <a:ext uri="{FF2B5EF4-FFF2-40B4-BE49-F238E27FC236}">
                  <a16:creationId xmlns:a16="http://schemas.microsoft.com/office/drawing/2014/main" id="{565AB45C-D1A6-A17A-C542-772BA1552841}"/>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9">
              <a:extLst>
                <a:ext uri="{FF2B5EF4-FFF2-40B4-BE49-F238E27FC236}">
                  <a16:creationId xmlns:a16="http://schemas.microsoft.com/office/drawing/2014/main" id="{D904BB6C-F5ED-8DFF-B036-110F2FC279CB}"/>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0">
              <a:extLst>
                <a:ext uri="{FF2B5EF4-FFF2-40B4-BE49-F238E27FC236}">
                  <a16:creationId xmlns:a16="http://schemas.microsoft.com/office/drawing/2014/main" id="{10ABD89C-73EF-B477-CA65-3CEF324B3DED}"/>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2">
              <a:extLst>
                <a:ext uri="{FF2B5EF4-FFF2-40B4-BE49-F238E27FC236}">
                  <a16:creationId xmlns:a16="http://schemas.microsoft.com/office/drawing/2014/main" id="{48FDE29B-5BCF-C62A-C08D-D928FC3EE358}"/>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3">
              <a:extLst>
                <a:ext uri="{FF2B5EF4-FFF2-40B4-BE49-F238E27FC236}">
                  <a16:creationId xmlns:a16="http://schemas.microsoft.com/office/drawing/2014/main" id="{775983CB-8642-6BD6-7AB3-50A9A9AD92AF}"/>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6">
              <a:extLst>
                <a:ext uri="{FF2B5EF4-FFF2-40B4-BE49-F238E27FC236}">
                  <a16:creationId xmlns:a16="http://schemas.microsoft.com/office/drawing/2014/main" id="{A3354114-7269-0363-2CED-1CBD99F46BDC}"/>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7">
              <a:extLst>
                <a:ext uri="{FF2B5EF4-FFF2-40B4-BE49-F238E27FC236}">
                  <a16:creationId xmlns:a16="http://schemas.microsoft.com/office/drawing/2014/main" id="{E90B578C-D745-4EDF-18BE-19B672C69F25}"/>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8">
              <a:extLst>
                <a:ext uri="{FF2B5EF4-FFF2-40B4-BE49-F238E27FC236}">
                  <a16:creationId xmlns:a16="http://schemas.microsoft.com/office/drawing/2014/main" id="{17AE01C5-F175-014A-0C35-EFB9D35F5546}"/>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30">
              <a:extLst>
                <a:ext uri="{FF2B5EF4-FFF2-40B4-BE49-F238E27FC236}">
                  <a16:creationId xmlns:a16="http://schemas.microsoft.com/office/drawing/2014/main" id="{27109D35-0D40-2193-86CF-CA7B1EA02FBE}"/>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43">
              <a:extLst>
                <a:ext uri="{FF2B5EF4-FFF2-40B4-BE49-F238E27FC236}">
                  <a16:creationId xmlns:a16="http://schemas.microsoft.com/office/drawing/2014/main" id="{B3B0E61F-39CA-C638-E586-3169904346CC}"/>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1">
              <a:extLst>
                <a:ext uri="{FF2B5EF4-FFF2-40B4-BE49-F238E27FC236}">
                  <a16:creationId xmlns:a16="http://schemas.microsoft.com/office/drawing/2014/main" id="{E9FA92BB-C9F7-547A-FEF6-D32EA7C9EDF1}"/>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2">
              <a:extLst>
                <a:ext uri="{FF2B5EF4-FFF2-40B4-BE49-F238E27FC236}">
                  <a16:creationId xmlns:a16="http://schemas.microsoft.com/office/drawing/2014/main" id="{036F4FC4-8C3B-5722-66A8-04D7E15282D1}"/>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3">
              <a:extLst>
                <a:ext uri="{FF2B5EF4-FFF2-40B4-BE49-F238E27FC236}">
                  <a16:creationId xmlns:a16="http://schemas.microsoft.com/office/drawing/2014/main" id="{082304EB-477E-2BBB-8B35-BE8C8D61C37C}"/>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4">
              <a:extLst>
                <a:ext uri="{FF2B5EF4-FFF2-40B4-BE49-F238E27FC236}">
                  <a16:creationId xmlns:a16="http://schemas.microsoft.com/office/drawing/2014/main" id="{3B1FEA6A-6F55-573A-848F-2999C7D1542F}"/>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5">
              <a:extLst>
                <a:ext uri="{FF2B5EF4-FFF2-40B4-BE49-F238E27FC236}">
                  <a16:creationId xmlns:a16="http://schemas.microsoft.com/office/drawing/2014/main" id="{8DAB311A-18F7-420B-92C7-05BB6A9F554F}"/>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6">
              <a:extLst>
                <a:ext uri="{FF2B5EF4-FFF2-40B4-BE49-F238E27FC236}">
                  <a16:creationId xmlns:a16="http://schemas.microsoft.com/office/drawing/2014/main" id="{2F325AAB-EA6A-02FF-754B-0A4E006A91E1}"/>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7">
              <a:extLst>
                <a:ext uri="{FF2B5EF4-FFF2-40B4-BE49-F238E27FC236}">
                  <a16:creationId xmlns:a16="http://schemas.microsoft.com/office/drawing/2014/main" id="{33EB401C-E57D-4947-1B52-479C7EB51420}"/>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9">
              <a:extLst>
                <a:ext uri="{FF2B5EF4-FFF2-40B4-BE49-F238E27FC236}">
                  <a16:creationId xmlns:a16="http://schemas.microsoft.com/office/drawing/2014/main" id="{F36F278B-A343-E8DA-0326-0BAA5C359C0C}"/>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0">
              <a:extLst>
                <a:ext uri="{FF2B5EF4-FFF2-40B4-BE49-F238E27FC236}">
                  <a16:creationId xmlns:a16="http://schemas.microsoft.com/office/drawing/2014/main" id="{75CEA8B8-037B-6E32-DC03-4D69B48E87B0}"/>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61">
              <a:extLst>
                <a:ext uri="{FF2B5EF4-FFF2-40B4-BE49-F238E27FC236}">
                  <a16:creationId xmlns:a16="http://schemas.microsoft.com/office/drawing/2014/main" id="{0750FF30-E715-A055-FDB5-5FBB1399F165}"/>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5">
              <a:extLst>
                <a:ext uri="{FF2B5EF4-FFF2-40B4-BE49-F238E27FC236}">
                  <a16:creationId xmlns:a16="http://schemas.microsoft.com/office/drawing/2014/main" id="{F95B024E-124E-1BC8-C87E-55DD94DC06D5}"/>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
              <a:extLst>
                <a:ext uri="{FF2B5EF4-FFF2-40B4-BE49-F238E27FC236}">
                  <a16:creationId xmlns:a16="http://schemas.microsoft.com/office/drawing/2014/main" id="{BB42C21E-CEDC-DE66-D3BE-9E6F84F8A85C}"/>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7">
              <a:extLst>
                <a:ext uri="{FF2B5EF4-FFF2-40B4-BE49-F238E27FC236}">
                  <a16:creationId xmlns:a16="http://schemas.microsoft.com/office/drawing/2014/main" id="{165741D4-6654-EE6C-5C25-D031CF6E836E}"/>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8">
              <a:extLst>
                <a:ext uri="{FF2B5EF4-FFF2-40B4-BE49-F238E27FC236}">
                  <a16:creationId xmlns:a16="http://schemas.microsoft.com/office/drawing/2014/main" id="{093AA392-38B9-FABA-D596-5FE777CEF1A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9">
              <a:extLst>
                <a:ext uri="{FF2B5EF4-FFF2-40B4-BE49-F238E27FC236}">
                  <a16:creationId xmlns:a16="http://schemas.microsoft.com/office/drawing/2014/main" id="{6C4B3426-CA18-322E-FAD2-68CA57C88C31}"/>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1">
              <a:extLst>
                <a:ext uri="{FF2B5EF4-FFF2-40B4-BE49-F238E27FC236}">
                  <a16:creationId xmlns:a16="http://schemas.microsoft.com/office/drawing/2014/main" id="{81588C45-2E4B-17BA-4906-1CCF74047426}"/>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2">
              <a:extLst>
                <a:ext uri="{FF2B5EF4-FFF2-40B4-BE49-F238E27FC236}">
                  <a16:creationId xmlns:a16="http://schemas.microsoft.com/office/drawing/2014/main" id="{DA454BD8-CCA4-362B-1E1B-F000E48F79C0}"/>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3">
              <a:extLst>
                <a:ext uri="{FF2B5EF4-FFF2-40B4-BE49-F238E27FC236}">
                  <a16:creationId xmlns:a16="http://schemas.microsoft.com/office/drawing/2014/main" id="{9C2F7464-8655-05FA-0D45-937FA184760A}"/>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4">
              <a:extLst>
                <a:ext uri="{FF2B5EF4-FFF2-40B4-BE49-F238E27FC236}">
                  <a16:creationId xmlns:a16="http://schemas.microsoft.com/office/drawing/2014/main" id="{CBF0AFC3-49AC-4859-41E6-99B7D887E509}"/>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6">
              <a:extLst>
                <a:ext uri="{FF2B5EF4-FFF2-40B4-BE49-F238E27FC236}">
                  <a16:creationId xmlns:a16="http://schemas.microsoft.com/office/drawing/2014/main" id="{A9584A9C-E593-995F-BEF3-9BA643B3B99C}"/>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7">
              <a:extLst>
                <a:ext uri="{FF2B5EF4-FFF2-40B4-BE49-F238E27FC236}">
                  <a16:creationId xmlns:a16="http://schemas.microsoft.com/office/drawing/2014/main" id="{9ABF9FD4-9EC0-B18C-1703-57603EE43395}"/>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1">
              <a:extLst>
                <a:ext uri="{FF2B5EF4-FFF2-40B4-BE49-F238E27FC236}">
                  <a16:creationId xmlns:a16="http://schemas.microsoft.com/office/drawing/2014/main" id="{3006FB98-4614-8E65-BDB7-4ABC46F86D8A}"/>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5">
              <a:extLst>
                <a:ext uri="{FF2B5EF4-FFF2-40B4-BE49-F238E27FC236}">
                  <a16:creationId xmlns:a16="http://schemas.microsoft.com/office/drawing/2014/main" id="{ADEF27A7-4A41-1CD1-2966-CC4B22BBBF0D}"/>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9">
              <a:extLst>
                <a:ext uri="{FF2B5EF4-FFF2-40B4-BE49-F238E27FC236}">
                  <a16:creationId xmlns:a16="http://schemas.microsoft.com/office/drawing/2014/main" id="{352E4D2A-9859-3E6C-B672-45B1890E7644}"/>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1">
              <a:extLst>
                <a:ext uri="{FF2B5EF4-FFF2-40B4-BE49-F238E27FC236}">
                  <a16:creationId xmlns:a16="http://schemas.microsoft.com/office/drawing/2014/main" id="{69FB932A-70B3-DDE9-2A45-D7233E0AC6BB}"/>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2">
              <a:extLst>
                <a:ext uri="{FF2B5EF4-FFF2-40B4-BE49-F238E27FC236}">
                  <a16:creationId xmlns:a16="http://schemas.microsoft.com/office/drawing/2014/main" id="{81A25C00-74E0-0A5D-1B6F-A3BA18F01EF4}"/>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3">
              <a:extLst>
                <a:ext uri="{FF2B5EF4-FFF2-40B4-BE49-F238E27FC236}">
                  <a16:creationId xmlns:a16="http://schemas.microsoft.com/office/drawing/2014/main" id="{AF7C227D-4849-8B09-14B2-1B5B19F19F14}"/>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4">
              <a:extLst>
                <a:ext uri="{FF2B5EF4-FFF2-40B4-BE49-F238E27FC236}">
                  <a16:creationId xmlns:a16="http://schemas.microsoft.com/office/drawing/2014/main" id="{BEB72F39-DB42-7745-A1B5-4DDAFDF8C47B}"/>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5">
              <a:extLst>
                <a:ext uri="{FF2B5EF4-FFF2-40B4-BE49-F238E27FC236}">
                  <a16:creationId xmlns:a16="http://schemas.microsoft.com/office/drawing/2014/main" id="{31176FBB-3E88-5B85-B3AA-003738DBBB87}"/>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6">
              <a:extLst>
                <a:ext uri="{FF2B5EF4-FFF2-40B4-BE49-F238E27FC236}">
                  <a16:creationId xmlns:a16="http://schemas.microsoft.com/office/drawing/2014/main" id="{5E70B554-0EA2-DB2E-C339-630BFE7BB5B7}"/>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7">
              <a:extLst>
                <a:ext uri="{FF2B5EF4-FFF2-40B4-BE49-F238E27FC236}">
                  <a16:creationId xmlns:a16="http://schemas.microsoft.com/office/drawing/2014/main" id="{52CF37B3-817A-F2FE-427F-8786F8E4A0FD}"/>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8">
              <a:extLst>
                <a:ext uri="{FF2B5EF4-FFF2-40B4-BE49-F238E27FC236}">
                  <a16:creationId xmlns:a16="http://schemas.microsoft.com/office/drawing/2014/main" id="{9FDE06FB-F594-CA07-18B7-74BB01694526}"/>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9">
              <a:extLst>
                <a:ext uri="{FF2B5EF4-FFF2-40B4-BE49-F238E27FC236}">
                  <a16:creationId xmlns:a16="http://schemas.microsoft.com/office/drawing/2014/main" id="{A6E63572-A398-D4E7-A1C9-251A89022915}"/>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0">
              <a:extLst>
                <a:ext uri="{FF2B5EF4-FFF2-40B4-BE49-F238E27FC236}">
                  <a16:creationId xmlns:a16="http://schemas.microsoft.com/office/drawing/2014/main" id="{74999035-4967-C240-A98E-1E549DBA462E}"/>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1">
              <a:extLst>
                <a:ext uri="{FF2B5EF4-FFF2-40B4-BE49-F238E27FC236}">
                  <a16:creationId xmlns:a16="http://schemas.microsoft.com/office/drawing/2014/main" id="{B0498BD8-0F82-65B3-3AF6-89367D95999D}"/>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2">
              <a:extLst>
                <a:ext uri="{FF2B5EF4-FFF2-40B4-BE49-F238E27FC236}">
                  <a16:creationId xmlns:a16="http://schemas.microsoft.com/office/drawing/2014/main" id="{74E935AD-4D41-3ECF-41ED-F4867DD468C6}"/>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4">
              <a:extLst>
                <a:ext uri="{FF2B5EF4-FFF2-40B4-BE49-F238E27FC236}">
                  <a16:creationId xmlns:a16="http://schemas.microsoft.com/office/drawing/2014/main" id="{8617919B-E5DC-00F6-D38E-9CCCD4F5EC59}"/>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5">
              <a:extLst>
                <a:ext uri="{FF2B5EF4-FFF2-40B4-BE49-F238E27FC236}">
                  <a16:creationId xmlns:a16="http://schemas.microsoft.com/office/drawing/2014/main" id="{B2E0D53A-FCAA-3B78-C1C5-E83F9B847505}"/>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6">
              <a:extLst>
                <a:ext uri="{FF2B5EF4-FFF2-40B4-BE49-F238E27FC236}">
                  <a16:creationId xmlns:a16="http://schemas.microsoft.com/office/drawing/2014/main" id="{9C236E82-3AFE-05C6-FB40-EE5B49549F7B}"/>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7">
              <a:extLst>
                <a:ext uri="{FF2B5EF4-FFF2-40B4-BE49-F238E27FC236}">
                  <a16:creationId xmlns:a16="http://schemas.microsoft.com/office/drawing/2014/main" id="{653CB016-2C62-1DC4-0945-9F8BAEC5884D}"/>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8">
              <a:extLst>
                <a:ext uri="{FF2B5EF4-FFF2-40B4-BE49-F238E27FC236}">
                  <a16:creationId xmlns:a16="http://schemas.microsoft.com/office/drawing/2014/main" id="{E1684C1D-D63F-7D52-3169-322BAD54C1FD}"/>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9">
              <a:extLst>
                <a:ext uri="{FF2B5EF4-FFF2-40B4-BE49-F238E27FC236}">
                  <a16:creationId xmlns:a16="http://schemas.microsoft.com/office/drawing/2014/main" id="{988D863A-DD04-ED99-2AE6-CDD9A7787F84}"/>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8">
              <a:extLst>
                <a:ext uri="{FF2B5EF4-FFF2-40B4-BE49-F238E27FC236}">
                  <a16:creationId xmlns:a16="http://schemas.microsoft.com/office/drawing/2014/main" id="{2E55BD8C-78DA-EA5D-84CC-8C4A31C80578}"/>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106">
              <a:extLst>
                <a:ext uri="{FF2B5EF4-FFF2-40B4-BE49-F238E27FC236}">
                  <a16:creationId xmlns:a16="http://schemas.microsoft.com/office/drawing/2014/main" id="{F62CAAE4-EFB3-C382-A2D1-FE7A9482B784}"/>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pic>
        <p:nvPicPr>
          <p:cNvPr id="66" name="Picture 65">
            <a:extLst>
              <a:ext uri="{FF2B5EF4-FFF2-40B4-BE49-F238E27FC236}">
                <a16:creationId xmlns:a16="http://schemas.microsoft.com/office/drawing/2014/main" id="{D2B3F480-1962-4F7F-8C79-EBFD96E2C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6769" y="6155152"/>
            <a:ext cx="2690813" cy="480344"/>
          </a:xfrm>
          <a:prstGeom prst="rect">
            <a:avLst/>
          </a:prstGeom>
        </p:spPr>
      </p:pic>
      <p:pic>
        <p:nvPicPr>
          <p:cNvPr id="67" name="Picture 66">
            <a:extLst>
              <a:ext uri="{FF2B5EF4-FFF2-40B4-BE49-F238E27FC236}">
                <a16:creationId xmlns:a16="http://schemas.microsoft.com/office/drawing/2014/main" id="{B98EB127-7F88-4A19-A0CB-9220C6CF7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68" name="Picture 67">
            <a:extLst>
              <a:ext uri="{FF2B5EF4-FFF2-40B4-BE49-F238E27FC236}">
                <a16:creationId xmlns:a16="http://schemas.microsoft.com/office/drawing/2014/main" id="{A89FF2AB-7DA9-44B2-9F23-D950B5CF7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70" name="Picture 69">
            <a:extLst>
              <a:ext uri="{FF2B5EF4-FFF2-40B4-BE49-F238E27FC236}">
                <a16:creationId xmlns:a16="http://schemas.microsoft.com/office/drawing/2014/main" id="{7C85D788-D897-4FC9-A6D9-1CA69CB01E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8252" y="6000958"/>
            <a:ext cx="1933928" cy="845078"/>
          </a:xfrm>
          <a:prstGeom prst="rect">
            <a:avLst/>
          </a:prstGeom>
        </p:spPr>
      </p:pic>
    </p:spTree>
    <p:extLst>
      <p:ext uri="{BB962C8B-B14F-4D97-AF65-F5344CB8AC3E}">
        <p14:creationId xmlns:p14="http://schemas.microsoft.com/office/powerpoint/2010/main" val="1582436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6863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hasCustomPrompt="1"/>
          </p:nvPr>
        </p:nvSpPr>
        <p:spPr>
          <a:xfrm>
            <a:off x="1038643" y="191446"/>
            <a:ext cx="9634011" cy="1325563"/>
          </a:xfrm>
          <a:gradFill>
            <a:gsLst>
              <a:gs pos="89834">
                <a:schemeClr val="bg1"/>
              </a:gs>
              <a:gs pos="0">
                <a:srgbClr val="00A5EC"/>
              </a:gs>
              <a:gs pos="74000">
                <a:schemeClr val="bg1"/>
              </a:gs>
              <a:gs pos="83000">
                <a:schemeClr val="bg1"/>
              </a:gs>
              <a:gs pos="100000">
                <a:schemeClr val="bg1"/>
              </a:gs>
            </a:gsLst>
            <a:path path="circle">
              <a:fillToRect l="100000" t="100000"/>
            </a:path>
          </a:gradFill>
        </p:spPr>
        <p:txBody>
          <a:bodyPr/>
          <a:lstStyle/>
          <a:p>
            <a:r>
              <a:rPr lang="en-US"/>
              <a:t>Click to add title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hasCustomPrompt="1"/>
          </p:nvPr>
        </p:nvSpPr>
        <p:spPr>
          <a:xfrm>
            <a:off x="1050063" y="1563662"/>
            <a:ext cx="4684057" cy="4238839"/>
          </a:xfrm>
        </p:spPr>
        <p:txBody>
          <a:bodyPr>
            <a:normAutofit/>
          </a:bodyPr>
          <a:lstStyle>
            <a:lvl1pPr marL="0" indent="0">
              <a:spcBef>
                <a:spcPts val="1000"/>
              </a:spcBef>
              <a:buNone/>
              <a:defRPr sz="1800"/>
            </a:lvl1pPr>
            <a:lvl2pPr marL="228600" indent="-228600">
              <a:spcBef>
                <a:spcPts val="1000"/>
              </a:spcBef>
              <a:buFont typeface="Arial" panose="020B0604020202020204" pitchFamily="34" charset="0"/>
              <a:buChar char="•"/>
              <a:defRPr sz="1800"/>
            </a:lvl2pPr>
            <a:lvl3pPr>
              <a:spcBef>
                <a:spcPts val="1000"/>
              </a:spcBef>
              <a:defRPr sz="1800"/>
            </a:lvl3pPr>
            <a:lvl4pPr>
              <a:spcBef>
                <a:spcPts val="1000"/>
              </a:spcBef>
              <a:defRPr sz="1800"/>
            </a:lvl4pPr>
            <a:lvl5pPr>
              <a:spcBef>
                <a:spcPts val="1000"/>
              </a:spcBef>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9" name="Content Placeholder 2">
            <a:extLst>
              <a:ext uri="{FF2B5EF4-FFF2-40B4-BE49-F238E27FC236}">
                <a16:creationId xmlns:a16="http://schemas.microsoft.com/office/drawing/2014/main" id="{97A8CAF3-1FAE-7FBA-8C38-DD5DD84D6715}"/>
              </a:ext>
            </a:extLst>
          </p:cNvPr>
          <p:cNvSpPr>
            <a:spLocks noGrp="1"/>
          </p:cNvSpPr>
          <p:nvPr>
            <p:ph sz="half" idx="15" hasCustomPrompt="1"/>
          </p:nvPr>
        </p:nvSpPr>
        <p:spPr>
          <a:xfrm>
            <a:off x="5981045" y="1536414"/>
            <a:ext cx="4684058" cy="4238839"/>
          </a:xfrm>
        </p:spPr>
        <p:txBody>
          <a:bodyPr>
            <a:normAutofit/>
          </a:bodyPr>
          <a:lstStyle>
            <a:lvl1pPr marL="0" indent="0">
              <a:spcBef>
                <a:spcPts val="1000"/>
              </a:spcBef>
              <a:buNone/>
              <a:defRPr sz="1800"/>
            </a:lvl1pPr>
            <a:lvl2pPr marL="228600" indent="-228600">
              <a:spcBef>
                <a:spcPts val="1000"/>
              </a:spcBef>
              <a:buFont typeface="Arial" panose="020B0604020202020204" pitchFamily="34" charset="0"/>
              <a:buChar char="•"/>
              <a:defRPr sz="1800"/>
            </a:lvl2pPr>
            <a:lvl3pPr>
              <a:spcBef>
                <a:spcPts val="1000"/>
              </a:spcBef>
              <a:defRPr sz="1800"/>
            </a:lvl3pPr>
            <a:lvl4pPr>
              <a:spcBef>
                <a:spcPts val="1000"/>
              </a:spcBef>
              <a:defRPr sz="1800"/>
            </a:lvl4pPr>
            <a:lvl5pPr>
              <a:spcBef>
                <a:spcPts val="1000"/>
              </a:spcBef>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r>
              <a:rPr lang="en-US"/>
              <a:t>18th Conference of Parties to the Convention for the Protection and Development of the Marine Environment in the Wider Caribbean Region </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r>
              <a:rPr lang="en-US"/>
              <a:t>October 13-16, 2025</a:t>
            </a:r>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grpSp>
        <p:nvGrpSpPr>
          <p:cNvPr id="8" name="Group 7">
            <a:extLst>
              <a:ext uri="{FF2B5EF4-FFF2-40B4-BE49-F238E27FC236}">
                <a16:creationId xmlns:a16="http://schemas.microsoft.com/office/drawing/2014/main" id="{A33A6790-1898-D0E8-7B31-AD25D4EFDCB0}"/>
              </a:ext>
              <a:ext uri="{C183D7F6-B498-43B3-948B-1728B52AA6E4}">
                <adec:decorative xmlns:adec="http://schemas.microsoft.com/office/drawing/2017/decorative" val="1"/>
              </a:ext>
            </a:extLst>
          </p:cNvPr>
          <p:cNvGrpSpPr/>
          <p:nvPr/>
        </p:nvGrpSpPr>
        <p:grpSpPr>
          <a:xfrm>
            <a:off x="11096450" y="13394"/>
            <a:ext cx="494218" cy="6814823"/>
            <a:chOff x="11096450" y="13394"/>
            <a:chExt cx="494218" cy="6814823"/>
          </a:xfrm>
          <a:solidFill>
            <a:schemeClr val="bg2">
              <a:lumMod val="90000"/>
            </a:schemeClr>
          </a:solidFill>
        </p:grpSpPr>
        <p:sp>
          <p:nvSpPr>
            <p:cNvPr id="9" name="Freeform 8">
              <a:extLst>
                <a:ext uri="{FF2B5EF4-FFF2-40B4-BE49-F238E27FC236}">
                  <a16:creationId xmlns:a16="http://schemas.microsoft.com/office/drawing/2014/main" id="{CA3301F6-357C-5106-46EF-5B3EE247274E}"/>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0">
              <a:extLst>
                <a:ext uri="{FF2B5EF4-FFF2-40B4-BE49-F238E27FC236}">
                  <a16:creationId xmlns:a16="http://schemas.microsoft.com/office/drawing/2014/main" id="{AE124881-486A-F813-ACF9-2E3BA46757F2}"/>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5">
              <a:extLst>
                <a:ext uri="{FF2B5EF4-FFF2-40B4-BE49-F238E27FC236}">
                  <a16:creationId xmlns:a16="http://schemas.microsoft.com/office/drawing/2014/main" id="{D56BC477-EB03-A424-595E-524F37BACD1E}"/>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8">
              <a:extLst>
                <a:ext uri="{FF2B5EF4-FFF2-40B4-BE49-F238E27FC236}">
                  <a16:creationId xmlns:a16="http://schemas.microsoft.com/office/drawing/2014/main" id="{565AB45C-D1A6-A17A-C542-772BA1552841}"/>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9">
              <a:extLst>
                <a:ext uri="{FF2B5EF4-FFF2-40B4-BE49-F238E27FC236}">
                  <a16:creationId xmlns:a16="http://schemas.microsoft.com/office/drawing/2014/main" id="{D904BB6C-F5ED-8DFF-B036-110F2FC279CB}"/>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0">
              <a:extLst>
                <a:ext uri="{FF2B5EF4-FFF2-40B4-BE49-F238E27FC236}">
                  <a16:creationId xmlns:a16="http://schemas.microsoft.com/office/drawing/2014/main" id="{10ABD89C-73EF-B477-CA65-3CEF324B3DED}"/>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2">
              <a:extLst>
                <a:ext uri="{FF2B5EF4-FFF2-40B4-BE49-F238E27FC236}">
                  <a16:creationId xmlns:a16="http://schemas.microsoft.com/office/drawing/2014/main" id="{48FDE29B-5BCF-C62A-C08D-D928FC3EE358}"/>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3">
              <a:extLst>
                <a:ext uri="{FF2B5EF4-FFF2-40B4-BE49-F238E27FC236}">
                  <a16:creationId xmlns:a16="http://schemas.microsoft.com/office/drawing/2014/main" id="{775983CB-8642-6BD6-7AB3-50A9A9AD92AF}"/>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6">
              <a:extLst>
                <a:ext uri="{FF2B5EF4-FFF2-40B4-BE49-F238E27FC236}">
                  <a16:creationId xmlns:a16="http://schemas.microsoft.com/office/drawing/2014/main" id="{A3354114-7269-0363-2CED-1CBD99F46BDC}"/>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7">
              <a:extLst>
                <a:ext uri="{FF2B5EF4-FFF2-40B4-BE49-F238E27FC236}">
                  <a16:creationId xmlns:a16="http://schemas.microsoft.com/office/drawing/2014/main" id="{E90B578C-D745-4EDF-18BE-19B672C69F25}"/>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8">
              <a:extLst>
                <a:ext uri="{FF2B5EF4-FFF2-40B4-BE49-F238E27FC236}">
                  <a16:creationId xmlns:a16="http://schemas.microsoft.com/office/drawing/2014/main" id="{17AE01C5-F175-014A-0C35-EFB9D35F5546}"/>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30">
              <a:extLst>
                <a:ext uri="{FF2B5EF4-FFF2-40B4-BE49-F238E27FC236}">
                  <a16:creationId xmlns:a16="http://schemas.microsoft.com/office/drawing/2014/main" id="{27109D35-0D40-2193-86CF-CA7B1EA02FBE}"/>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43">
              <a:extLst>
                <a:ext uri="{FF2B5EF4-FFF2-40B4-BE49-F238E27FC236}">
                  <a16:creationId xmlns:a16="http://schemas.microsoft.com/office/drawing/2014/main" id="{B3B0E61F-39CA-C638-E586-3169904346CC}"/>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1">
              <a:extLst>
                <a:ext uri="{FF2B5EF4-FFF2-40B4-BE49-F238E27FC236}">
                  <a16:creationId xmlns:a16="http://schemas.microsoft.com/office/drawing/2014/main" id="{E9FA92BB-C9F7-547A-FEF6-D32EA7C9EDF1}"/>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2">
              <a:extLst>
                <a:ext uri="{FF2B5EF4-FFF2-40B4-BE49-F238E27FC236}">
                  <a16:creationId xmlns:a16="http://schemas.microsoft.com/office/drawing/2014/main" id="{036F4FC4-8C3B-5722-66A8-04D7E15282D1}"/>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3">
              <a:extLst>
                <a:ext uri="{FF2B5EF4-FFF2-40B4-BE49-F238E27FC236}">
                  <a16:creationId xmlns:a16="http://schemas.microsoft.com/office/drawing/2014/main" id="{082304EB-477E-2BBB-8B35-BE8C8D61C37C}"/>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4">
              <a:extLst>
                <a:ext uri="{FF2B5EF4-FFF2-40B4-BE49-F238E27FC236}">
                  <a16:creationId xmlns:a16="http://schemas.microsoft.com/office/drawing/2014/main" id="{3B1FEA6A-6F55-573A-848F-2999C7D1542F}"/>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5">
              <a:extLst>
                <a:ext uri="{FF2B5EF4-FFF2-40B4-BE49-F238E27FC236}">
                  <a16:creationId xmlns:a16="http://schemas.microsoft.com/office/drawing/2014/main" id="{8DAB311A-18F7-420B-92C7-05BB6A9F554F}"/>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6">
              <a:extLst>
                <a:ext uri="{FF2B5EF4-FFF2-40B4-BE49-F238E27FC236}">
                  <a16:creationId xmlns:a16="http://schemas.microsoft.com/office/drawing/2014/main" id="{2F325AAB-EA6A-02FF-754B-0A4E006A91E1}"/>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7">
              <a:extLst>
                <a:ext uri="{FF2B5EF4-FFF2-40B4-BE49-F238E27FC236}">
                  <a16:creationId xmlns:a16="http://schemas.microsoft.com/office/drawing/2014/main" id="{33EB401C-E57D-4947-1B52-479C7EB51420}"/>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9">
              <a:extLst>
                <a:ext uri="{FF2B5EF4-FFF2-40B4-BE49-F238E27FC236}">
                  <a16:creationId xmlns:a16="http://schemas.microsoft.com/office/drawing/2014/main" id="{F36F278B-A343-E8DA-0326-0BAA5C359C0C}"/>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0">
              <a:extLst>
                <a:ext uri="{FF2B5EF4-FFF2-40B4-BE49-F238E27FC236}">
                  <a16:creationId xmlns:a16="http://schemas.microsoft.com/office/drawing/2014/main" id="{75CEA8B8-037B-6E32-DC03-4D69B48E87B0}"/>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61">
              <a:extLst>
                <a:ext uri="{FF2B5EF4-FFF2-40B4-BE49-F238E27FC236}">
                  <a16:creationId xmlns:a16="http://schemas.microsoft.com/office/drawing/2014/main" id="{0750FF30-E715-A055-FDB5-5FBB1399F165}"/>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5">
              <a:extLst>
                <a:ext uri="{FF2B5EF4-FFF2-40B4-BE49-F238E27FC236}">
                  <a16:creationId xmlns:a16="http://schemas.microsoft.com/office/drawing/2014/main" id="{F95B024E-124E-1BC8-C87E-55DD94DC06D5}"/>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
              <a:extLst>
                <a:ext uri="{FF2B5EF4-FFF2-40B4-BE49-F238E27FC236}">
                  <a16:creationId xmlns:a16="http://schemas.microsoft.com/office/drawing/2014/main" id="{BB42C21E-CEDC-DE66-D3BE-9E6F84F8A85C}"/>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7">
              <a:extLst>
                <a:ext uri="{FF2B5EF4-FFF2-40B4-BE49-F238E27FC236}">
                  <a16:creationId xmlns:a16="http://schemas.microsoft.com/office/drawing/2014/main" id="{165741D4-6654-EE6C-5C25-D031CF6E836E}"/>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8">
              <a:extLst>
                <a:ext uri="{FF2B5EF4-FFF2-40B4-BE49-F238E27FC236}">
                  <a16:creationId xmlns:a16="http://schemas.microsoft.com/office/drawing/2014/main" id="{093AA392-38B9-FABA-D596-5FE777CEF1A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9">
              <a:extLst>
                <a:ext uri="{FF2B5EF4-FFF2-40B4-BE49-F238E27FC236}">
                  <a16:creationId xmlns:a16="http://schemas.microsoft.com/office/drawing/2014/main" id="{6C4B3426-CA18-322E-FAD2-68CA57C88C31}"/>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1">
              <a:extLst>
                <a:ext uri="{FF2B5EF4-FFF2-40B4-BE49-F238E27FC236}">
                  <a16:creationId xmlns:a16="http://schemas.microsoft.com/office/drawing/2014/main" id="{81588C45-2E4B-17BA-4906-1CCF74047426}"/>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2">
              <a:extLst>
                <a:ext uri="{FF2B5EF4-FFF2-40B4-BE49-F238E27FC236}">
                  <a16:creationId xmlns:a16="http://schemas.microsoft.com/office/drawing/2014/main" id="{DA454BD8-CCA4-362B-1E1B-F000E48F79C0}"/>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3">
              <a:extLst>
                <a:ext uri="{FF2B5EF4-FFF2-40B4-BE49-F238E27FC236}">
                  <a16:creationId xmlns:a16="http://schemas.microsoft.com/office/drawing/2014/main" id="{9C2F7464-8655-05FA-0D45-937FA184760A}"/>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4">
              <a:extLst>
                <a:ext uri="{FF2B5EF4-FFF2-40B4-BE49-F238E27FC236}">
                  <a16:creationId xmlns:a16="http://schemas.microsoft.com/office/drawing/2014/main" id="{CBF0AFC3-49AC-4859-41E6-99B7D887E509}"/>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6">
              <a:extLst>
                <a:ext uri="{FF2B5EF4-FFF2-40B4-BE49-F238E27FC236}">
                  <a16:creationId xmlns:a16="http://schemas.microsoft.com/office/drawing/2014/main" id="{A9584A9C-E593-995F-BEF3-9BA643B3B99C}"/>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7">
              <a:extLst>
                <a:ext uri="{FF2B5EF4-FFF2-40B4-BE49-F238E27FC236}">
                  <a16:creationId xmlns:a16="http://schemas.microsoft.com/office/drawing/2014/main" id="{9ABF9FD4-9EC0-B18C-1703-57603EE43395}"/>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1">
              <a:extLst>
                <a:ext uri="{FF2B5EF4-FFF2-40B4-BE49-F238E27FC236}">
                  <a16:creationId xmlns:a16="http://schemas.microsoft.com/office/drawing/2014/main" id="{3006FB98-4614-8E65-BDB7-4ABC46F86D8A}"/>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5">
              <a:extLst>
                <a:ext uri="{FF2B5EF4-FFF2-40B4-BE49-F238E27FC236}">
                  <a16:creationId xmlns:a16="http://schemas.microsoft.com/office/drawing/2014/main" id="{ADEF27A7-4A41-1CD1-2966-CC4B22BBBF0D}"/>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9">
              <a:extLst>
                <a:ext uri="{FF2B5EF4-FFF2-40B4-BE49-F238E27FC236}">
                  <a16:creationId xmlns:a16="http://schemas.microsoft.com/office/drawing/2014/main" id="{352E4D2A-9859-3E6C-B672-45B1890E7644}"/>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1">
              <a:extLst>
                <a:ext uri="{FF2B5EF4-FFF2-40B4-BE49-F238E27FC236}">
                  <a16:creationId xmlns:a16="http://schemas.microsoft.com/office/drawing/2014/main" id="{69FB932A-70B3-DDE9-2A45-D7233E0AC6BB}"/>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2">
              <a:extLst>
                <a:ext uri="{FF2B5EF4-FFF2-40B4-BE49-F238E27FC236}">
                  <a16:creationId xmlns:a16="http://schemas.microsoft.com/office/drawing/2014/main" id="{81A25C00-74E0-0A5D-1B6F-A3BA18F01EF4}"/>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3">
              <a:extLst>
                <a:ext uri="{FF2B5EF4-FFF2-40B4-BE49-F238E27FC236}">
                  <a16:creationId xmlns:a16="http://schemas.microsoft.com/office/drawing/2014/main" id="{AF7C227D-4849-8B09-14B2-1B5B19F19F14}"/>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4">
              <a:extLst>
                <a:ext uri="{FF2B5EF4-FFF2-40B4-BE49-F238E27FC236}">
                  <a16:creationId xmlns:a16="http://schemas.microsoft.com/office/drawing/2014/main" id="{BEB72F39-DB42-7745-A1B5-4DDAFDF8C47B}"/>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5">
              <a:extLst>
                <a:ext uri="{FF2B5EF4-FFF2-40B4-BE49-F238E27FC236}">
                  <a16:creationId xmlns:a16="http://schemas.microsoft.com/office/drawing/2014/main" id="{31176FBB-3E88-5B85-B3AA-003738DBBB87}"/>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6">
              <a:extLst>
                <a:ext uri="{FF2B5EF4-FFF2-40B4-BE49-F238E27FC236}">
                  <a16:creationId xmlns:a16="http://schemas.microsoft.com/office/drawing/2014/main" id="{5E70B554-0EA2-DB2E-C339-630BFE7BB5B7}"/>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7">
              <a:extLst>
                <a:ext uri="{FF2B5EF4-FFF2-40B4-BE49-F238E27FC236}">
                  <a16:creationId xmlns:a16="http://schemas.microsoft.com/office/drawing/2014/main" id="{52CF37B3-817A-F2FE-427F-8786F8E4A0FD}"/>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8">
              <a:extLst>
                <a:ext uri="{FF2B5EF4-FFF2-40B4-BE49-F238E27FC236}">
                  <a16:creationId xmlns:a16="http://schemas.microsoft.com/office/drawing/2014/main" id="{9FDE06FB-F594-CA07-18B7-74BB01694526}"/>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9">
              <a:extLst>
                <a:ext uri="{FF2B5EF4-FFF2-40B4-BE49-F238E27FC236}">
                  <a16:creationId xmlns:a16="http://schemas.microsoft.com/office/drawing/2014/main" id="{A6E63572-A398-D4E7-A1C9-251A89022915}"/>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0">
              <a:extLst>
                <a:ext uri="{FF2B5EF4-FFF2-40B4-BE49-F238E27FC236}">
                  <a16:creationId xmlns:a16="http://schemas.microsoft.com/office/drawing/2014/main" id="{74999035-4967-C240-A98E-1E549DBA462E}"/>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1">
              <a:extLst>
                <a:ext uri="{FF2B5EF4-FFF2-40B4-BE49-F238E27FC236}">
                  <a16:creationId xmlns:a16="http://schemas.microsoft.com/office/drawing/2014/main" id="{B0498BD8-0F82-65B3-3AF6-89367D95999D}"/>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2">
              <a:extLst>
                <a:ext uri="{FF2B5EF4-FFF2-40B4-BE49-F238E27FC236}">
                  <a16:creationId xmlns:a16="http://schemas.microsoft.com/office/drawing/2014/main" id="{74E935AD-4D41-3ECF-41ED-F4867DD468C6}"/>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4">
              <a:extLst>
                <a:ext uri="{FF2B5EF4-FFF2-40B4-BE49-F238E27FC236}">
                  <a16:creationId xmlns:a16="http://schemas.microsoft.com/office/drawing/2014/main" id="{8617919B-E5DC-00F6-D38E-9CCCD4F5EC59}"/>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5">
              <a:extLst>
                <a:ext uri="{FF2B5EF4-FFF2-40B4-BE49-F238E27FC236}">
                  <a16:creationId xmlns:a16="http://schemas.microsoft.com/office/drawing/2014/main" id="{B2E0D53A-FCAA-3B78-C1C5-E83F9B847505}"/>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6">
              <a:extLst>
                <a:ext uri="{FF2B5EF4-FFF2-40B4-BE49-F238E27FC236}">
                  <a16:creationId xmlns:a16="http://schemas.microsoft.com/office/drawing/2014/main" id="{9C236E82-3AFE-05C6-FB40-EE5B49549F7B}"/>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7">
              <a:extLst>
                <a:ext uri="{FF2B5EF4-FFF2-40B4-BE49-F238E27FC236}">
                  <a16:creationId xmlns:a16="http://schemas.microsoft.com/office/drawing/2014/main" id="{653CB016-2C62-1DC4-0945-9F8BAEC5884D}"/>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8">
              <a:extLst>
                <a:ext uri="{FF2B5EF4-FFF2-40B4-BE49-F238E27FC236}">
                  <a16:creationId xmlns:a16="http://schemas.microsoft.com/office/drawing/2014/main" id="{E1684C1D-D63F-7D52-3169-322BAD54C1FD}"/>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9">
              <a:extLst>
                <a:ext uri="{FF2B5EF4-FFF2-40B4-BE49-F238E27FC236}">
                  <a16:creationId xmlns:a16="http://schemas.microsoft.com/office/drawing/2014/main" id="{988D863A-DD04-ED99-2AE6-CDD9A7787F84}"/>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8">
              <a:extLst>
                <a:ext uri="{FF2B5EF4-FFF2-40B4-BE49-F238E27FC236}">
                  <a16:creationId xmlns:a16="http://schemas.microsoft.com/office/drawing/2014/main" id="{2E55BD8C-78DA-EA5D-84CC-8C4A31C80578}"/>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106">
              <a:extLst>
                <a:ext uri="{FF2B5EF4-FFF2-40B4-BE49-F238E27FC236}">
                  <a16:creationId xmlns:a16="http://schemas.microsoft.com/office/drawing/2014/main" id="{F62CAAE4-EFB3-C382-A2D1-FE7A9482B784}"/>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pic>
        <p:nvPicPr>
          <p:cNvPr id="66" name="Picture 65">
            <a:extLst>
              <a:ext uri="{FF2B5EF4-FFF2-40B4-BE49-F238E27FC236}">
                <a16:creationId xmlns:a16="http://schemas.microsoft.com/office/drawing/2014/main" id="{E74CDCAC-AB0A-4AE0-AD24-F42E2B623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1356" y="6166055"/>
            <a:ext cx="2690813" cy="480344"/>
          </a:xfrm>
          <a:prstGeom prst="rect">
            <a:avLst/>
          </a:prstGeom>
        </p:spPr>
      </p:pic>
      <p:pic>
        <p:nvPicPr>
          <p:cNvPr id="67" name="Picture 66">
            <a:extLst>
              <a:ext uri="{FF2B5EF4-FFF2-40B4-BE49-F238E27FC236}">
                <a16:creationId xmlns:a16="http://schemas.microsoft.com/office/drawing/2014/main" id="{A4D944B6-DEB2-4BEE-AF12-1E700BC6F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68" name="Picture 67">
            <a:extLst>
              <a:ext uri="{FF2B5EF4-FFF2-40B4-BE49-F238E27FC236}">
                <a16:creationId xmlns:a16="http://schemas.microsoft.com/office/drawing/2014/main" id="{723BFC9F-F651-4077-8F7B-E0BA2F5150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70" name="Picture 69">
            <a:extLst>
              <a:ext uri="{FF2B5EF4-FFF2-40B4-BE49-F238E27FC236}">
                <a16:creationId xmlns:a16="http://schemas.microsoft.com/office/drawing/2014/main" id="{9E9F0758-5E47-4F24-8381-ED06BFD395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1148" y="6022461"/>
            <a:ext cx="1763613" cy="770654"/>
          </a:xfrm>
          <a:prstGeom prst="rect">
            <a:avLst/>
          </a:prstGeom>
        </p:spPr>
      </p:pic>
      <p:grpSp>
        <p:nvGrpSpPr>
          <p:cNvPr id="71" name="Group 70">
            <a:extLst>
              <a:ext uri="{FF2B5EF4-FFF2-40B4-BE49-F238E27FC236}">
                <a16:creationId xmlns:a16="http://schemas.microsoft.com/office/drawing/2014/main" id="{34B72705-0D8F-470E-AA3E-87A2B00AC84F}"/>
              </a:ext>
              <a:ext uri="{C183D7F6-B498-43B3-948B-1728B52AA6E4}">
                <adec:decorative xmlns:adec="http://schemas.microsoft.com/office/drawing/2017/decorative" val="1"/>
              </a:ext>
            </a:extLst>
          </p:cNvPr>
          <p:cNvGrpSpPr/>
          <p:nvPr userDrawn="1"/>
        </p:nvGrpSpPr>
        <p:grpSpPr>
          <a:xfrm>
            <a:off x="11096450" y="13394"/>
            <a:ext cx="494218" cy="6814823"/>
            <a:chOff x="11096450" y="13394"/>
            <a:chExt cx="494218" cy="6814823"/>
          </a:xfrm>
          <a:solidFill>
            <a:schemeClr val="bg2">
              <a:lumMod val="90000"/>
            </a:schemeClr>
          </a:solidFill>
        </p:grpSpPr>
        <p:sp>
          <p:nvSpPr>
            <p:cNvPr id="72" name="Freeform 8">
              <a:extLst>
                <a:ext uri="{FF2B5EF4-FFF2-40B4-BE49-F238E27FC236}">
                  <a16:creationId xmlns:a16="http://schemas.microsoft.com/office/drawing/2014/main" id="{6BEF2786-42BE-4420-828C-5C181191E46B}"/>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3" name="Freeform 10">
              <a:extLst>
                <a:ext uri="{FF2B5EF4-FFF2-40B4-BE49-F238E27FC236}">
                  <a16:creationId xmlns:a16="http://schemas.microsoft.com/office/drawing/2014/main" id="{DBD05D5C-584D-4400-A1E1-961570F16009}"/>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4" name="Freeform 15">
              <a:extLst>
                <a:ext uri="{FF2B5EF4-FFF2-40B4-BE49-F238E27FC236}">
                  <a16:creationId xmlns:a16="http://schemas.microsoft.com/office/drawing/2014/main" id="{F9B8DB1D-61BE-4DA9-AD98-CABB367F8B5B}"/>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5" name="Freeform 18">
              <a:extLst>
                <a:ext uri="{FF2B5EF4-FFF2-40B4-BE49-F238E27FC236}">
                  <a16:creationId xmlns:a16="http://schemas.microsoft.com/office/drawing/2014/main" id="{72099F68-D674-41E8-B185-46285E73E905}"/>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6" name="Freeform 19">
              <a:extLst>
                <a:ext uri="{FF2B5EF4-FFF2-40B4-BE49-F238E27FC236}">
                  <a16:creationId xmlns:a16="http://schemas.microsoft.com/office/drawing/2014/main" id="{52B1BF97-E6F3-4938-AF1A-16E9381246F0}"/>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7" name="Freeform 20">
              <a:extLst>
                <a:ext uri="{FF2B5EF4-FFF2-40B4-BE49-F238E27FC236}">
                  <a16:creationId xmlns:a16="http://schemas.microsoft.com/office/drawing/2014/main" id="{E221D3FF-F92F-4874-9C90-EB0FB2882D4D}"/>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8" name="Freeform 22">
              <a:extLst>
                <a:ext uri="{FF2B5EF4-FFF2-40B4-BE49-F238E27FC236}">
                  <a16:creationId xmlns:a16="http://schemas.microsoft.com/office/drawing/2014/main" id="{47BD7D9A-3CDB-443F-834A-F1ECFBA7968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9" name="Freeform 23">
              <a:extLst>
                <a:ext uri="{FF2B5EF4-FFF2-40B4-BE49-F238E27FC236}">
                  <a16:creationId xmlns:a16="http://schemas.microsoft.com/office/drawing/2014/main" id="{BEB6D9AC-2D36-41E3-88B4-657B9437C13F}"/>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0" name="Freeform 26">
              <a:extLst>
                <a:ext uri="{FF2B5EF4-FFF2-40B4-BE49-F238E27FC236}">
                  <a16:creationId xmlns:a16="http://schemas.microsoft.com/office/drawing/2014/main" id="{8545FE3C-D3DD-498A-933D-433E809A2158}"/>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1" name="Freeform 27">
              <a:extLst>
                <a:ext uri="{FF2B5EF4-FFF2-40B4-BE49-F238E27FC236}">
                  <a16:creationId xmlns:a16="http://schemas.microsoft.com/office/drawing/2014/main" id="{759910D8-0063-4149-B6D6-8FF347D9740C}"/>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2" name="Freeform 28">
              <a:extLst>
                <a:ext uri="{FF2B5EF4-FFF2-40B4-BE49-F238E27FC236}">
                  <a16:creationId xmlns:a16="http://schemas.microsoft.com/office/drawing/2014/main" id="{A01E123B-B968-40AA-B7C7-A1DF99385E93}"/>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3" name="Freeform 30">
              <a:extLst>
                <a:ext uri="{FF2B5EF4-FFF2-40B4-BE49-F238E27FC236}">
                  <a16:creationId xmlns:a16="http://schemas.microsoft.com/office/drawing/2014/main" id="{19EFA1CC-FAA4-47D5-88A7-7C94DA6C67E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4" name="Freeform 43">
              <a:extLst>
                <a:ext uri="{FF2B5EF4-FFF2-40B4-BE49-F238E27FC236}">
                  <a16:creationId xmlns:a16="http://schemas.microsoft.com/office/drawing/2014/main" id="{52EC5C1F-84E6-41FE-A0C1-9B102C02BA6F}"/>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5" name="Freeform 51">
              <a:extLst>
                <a:ext uri="{FF2B5EF4-FFF2-40B4-BE49-F238E27FC236}">
                  <a16:creationId xmlns:a16="http://schemas.microsoft.com/office/drawing/2014/main" id="{8B690075-4097-4F4F-A59D-36C466068202}"/>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6" name="Freeform 52">
              <a:extLst>
                <a:ext uri="{FF2B5EF4-FFF2-40B4-BE49-F238E27FC236}">
                  <a16:creationId xmlns:a16="http://schemas.microsoft.com/office/drawing/2014/main" id="{CADC54B6-ECC9-4F81-A46C-F6A2640411BF}"/>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7" name="Freeform 53">
              <a:extLst>
                <a:ext uri="{FF2B5EF4-FFF2-40B4-BE49-F238E27FC236}">
                  <a16:creationId xmlns:a16="http://schemas.microsoft.com/office/drawing/2014/main" id="{D349CDC5-0351-4819-B8DD-8B2D1549D015}"/>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8" name="Freeform 54">
              <a:extLst>
                <a:ext uri="{FF2B5EF4-FFF2-40B4-BE49-F238E27FC236}">
                  <a16:creationId xmlns:a16="http://schemas.microsoft.com/office/drawing/2014/main" id="{971401A4-46EB-46D5-B7EF-8779746EA0C0}"/>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9" name="Freeform 55">
              <a:extLst>
                <a:ext uri="{FF2B5EF4-FFF2-40B4-BE49-F238E27FC236}">
                  <a16:creationId xmlns:a16="http://schemas.microsoft.com/office/drawing/2014/main" id="{B44419EB-4CA5-4246-B743-20880DD441E1}"/>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0" name="Freeform 56">
              <a:extLst>
                <a:ext uri="{FF2B5EF4-FFF2-40B4-BE49-F238E27FC236}">
                  <a16:creationId xmlns:a16="http://schemas.microsoft.com/office/drawing/2014/main" id="{F7EF3CE1-30B2-4FAD-B19E-EDDDFC920741}"/>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1" name="Freeform 57">
              <a:extLst>
                <a:ext uri="{FF2B5EF4-FFF2-40B4-BE49-F238E27FC236}">
                  <a16:creationId xmlns:a16="http://schemas.microsoft.com/office/drawing/2014/main" id="{4E8D9552-E2E6-4AAF-9CFC-CD7F00304346}"/>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2" name="Freeform 59">
              <a:extLst>
                <a:ext uri="{FF2B5EF4-FFF2-40B4-BE49-F238E27FC236}">
                  <a16:creationId xmlns:a16="http://schemas.microsoft.com/office/drawing/2014/main" id="{DEE09E11-0106-435A-9503-F4FB0944490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3" name="Freeform 60">
              <a:extLst>
                <a:ext uri="{FF2B5EF4-FFF2-40B4-BE49-F238E27FC236}">
                  <a16:creationId xmlns:a16="http://schemas.microsoft.com/office/drawing/2014/main" id="{25D85534-41C3-4665-9BAB-503066F77FA4}"/>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4" name="Freeform 61">
              <a:extLst>
                <a:ext uri="{FF2B5EF4-FFF2-40B4-BE49-F238E27FC236}">
                  <a16:creationId xmlns:a16="http://schemas.microsoft.com/office/drawing/2014/main" id="{2F9D97A0-DA6B-4A72-899E-17AD93F4D8B1}"/>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5" name="Freeform 5">
              <a:extLst>
                <a:ext uri="{FF2B5EF4-FFF2-40B4-BE49-F238E27FC236}">
                  <a16:creationId xmlns:a16="http://schemas.microsoft.com/office/drawing/2014/main" id="{0F49322E-9A0B-403E-983A-3B692881C8C3}"/>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6" name="Freeform 6">
              <a:extLst>
                <a:ext uri="{FF2B5EF4-FFF2-40B4-BE49-F238E27FC236}">
                  <a16:creationId xmlns:a16="http://schemas.microsoft.com/office/drawing/2014/main" id="{51DD662F-B593-4BCF-BF9B-B9F06EA955E9}"/>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7" name="Freeform 7">
              <a:extLst>
                <a:ext uri="{FF2B5EF4-FFF2-40B4-BE49-F238E27FC236}">
                  <a16:creationId xmlns:a16="http://schemas.microsoft.com/office/drawing/2014/main" id="{3EFEEE18-C793-4402-BA99-F1BE3A52AA76}"/>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8" name="Freeform 8">
              <a:extLst>
                <a:ext uri="{FF2B5EF4-FFF2-40B4-BE49-F238E27FC236}">
                  <a16:creationId xmlns:a16="http://schemas.microsoft.com/office/drawing/2014/main" id="{A84E40B5-F309-4684-BBD6-38AC89EB4E03}"/>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9" name="Freeform 9">
              <a:extLst>
                <a:ext uri="{FF2B5EF4-FFF2-40B4-BE49-F238E27FC236}">
                  <a16:creationId xmlns:a16="http://schemas.microsoft.com/office/drawing/2014/main" id="{2E941A0F-2968-45DF-B44D-35BD1CA4A4FC}"/>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0" name="Freeform 11">
              <a:extLst>
                <a:ext uri="{FF2B5EF4-FFF2-40B4-BE49-F238E27FC236}">
                  <a16:creationId xmlns:a16="http://schemas.microsoft.com/office/drawing/2014/main" id="{67A310B7-20FF-49FE-97A8-30CF7F711392}"/>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1" name="Freeform 12">
              <a:extLst>
                <a:ext uri="{FF2B5EF4-FFF2-40B4-BE49-F238E27FC236}">
                  <a16:creationId xmlns:a16="http://schemas.microsoft.com/office/drawing/2014/main" id="{82CC3B79-586F-4F02-B635-727614FA2BB7}"/>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2" name="Freeform 13">
              <a:extLst>
                <a:ext uri="{FF2B5EF4-FFF2-40B4-BE49-F238E27FC236}">
                  <a16:creationId xmlns:a16="http://schemas.microsoft.com/office/drawing/2014/main" id="{2973043D-9108-4537-8476-DDFFC269813C}"/>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 name="Freeform 14">
              <a:extLst>
                <a:ext uri="{FF2B5EF4-FFF2-40B4-BE49-F238E27FC236}">
                  <a16:creationId xmlns:a16="http://schemas.microsoft.com/office/drawing/2014/main" id="{EF00527B-663F-44E2-8757-F9E523531099}"/>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 name="Freeform 16">
              <a:extLst>
                <a:ext uri="{FF2B5EF4-FFF2-40B4-BE49-F238E27FC236}">
                  <a16:creationId xmlns:a16="http://schemas.microsoft.com/office/drawing/2014/main" id="{0636A626-7E73-4186-AFE1-0AFF1647B0C9}"/>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 name="Freeform 17">
              <a:extLst>
                <a:ext uri="{FF2B5EF4-FFF2-40B4-BE49-F238E27FC236}">
                  <a16:creationId xmlns:a16="http://schemas.microsoft.com/office/drawing/2014/main" id="{EE05D7F1-5F0F-4E5E-B68B-7EC983D4E9AA}"/>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 name="Freeform 21">
              <a:extLst>
                <a:ext uri="{FF2B5EF4-FFF2-40B4-BE49-F238E27FC236}">
                  <a16:creationId xmlns:a16="http://schemas.microsoft.com/office/drawing/2014/main" id="{C0F83E52-6BB3-47D9-BAF1-1F357BE28529}"/>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 name="Freeform 25">
              <a:extLst>
                <a:ext uri="{FF2B5EF4-FFF2-40B4-BE49-F238E27FC236}">
                  <a16:creationId xmlns:a16="http://schemas.microsoft.com/office/drawing/2014/main" id="{AC3968E7-7D84-42B7-84E4-31992A8DD525}"/>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 name="Freeform 29">
              <a:extLst>
                <a:ext uri="{FF2B5EF4-FFF2-40B4-BE49-F238E27FC236}">
                  <a16:creationId xmlns:a16="http://schemas.microsoft.com/office/drawing/2014/main" id="{D641043E-1A99-43CC-9E0C-664A46180334}"/>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9" name="Freeform 31">
              <a:extLst>
                <a:ext uri="{FF2B5EF4-FFF2-40B4-BE49-F238E27FC236}">
                  <a16:creationId xmlns:a16="http://schemas.microsoft.com/office/drawing/2014/main" id="{D25A34EB-F6EF-445D-9FC0-CAAE4D6D47BF}"/>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0" name="Freeform 32">
              <a:extLst>
                <a:ext uri="{FF2B5EF4-FFF2-40B4-BE49-F238E27FC236}">
                  <a16:creationId xmlns:a16="http://schemas.microsoft.com/office/drawing/2014/main" id="{ADF0520A-5930-4F35-9E72-851B40BBCEE2}"/>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1" name="Freeform 33">
              <a:extLst>
                <a:ext uri="{FF2B5EF4-FFF2-40B4-BE49-F238E27FC236}">
                  <a16:creationId xmlns:a16="http://schemas.microsoft.com/office/drawing/2014/main" id="{83B16A39-3B4C-4056-B268-1EC9C3E2C1F3}"/>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2" name="Freeform 34">
              <a:extLst>
                <a:ext uri="{FF2B5EF4-FFF2-40B4-BE49-F238E27FC236}">
                  <a16:creationId xmlns:a16="http://schemas.microsoft.com/office/drawing/2014/main" id="{9B688F52-1BED-4098-A9EE-CE459A983AB4}"/>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3" name="Freeform 35">
              <a:extLst>
                <a:ext uri="{FF2B5EF4-FFF2-40B4-BE49-F238E27FC236}">
                  <a16:creationId xmlns:a16="http://schemas.microsoft.com/office/drawing/2014/main" id="{FFACE38C-5277-4F42-9965-4F495822ED26}"/>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4" name="Freeform 36">
              <a:extLst>
                <a:ext uri="{FF2B5EF4-FFF2-40B4-BE49-F238E27FC236}">
                  <a16:creationId xmlns:a16="http://schemas.microsoft.com/office/drawing/2014/main" id="{ADEE4653-F3D1-4722-9FFA-C37250068478}"/>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5" name="Freeform 37">
              <a:extLst>
                <a:ext uri="{FF2B5EF4-FFF2-40B4-BE49-F238E27FC236}">
                  <a16:creationId xmlns:a16="http://schemas.microsoft.com/office/drawing/2014/main" id="{D412CFCD-1575-4C48-B798-C34F354825D4}"/>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6" name="Freeform 38">
              <a:extLst>
                <a:ext uri="{FF2B5EF4-FFF2-40B4-BE49-F238E27FC236}">
                  <a16:creationId xmlns:a16="http://schemas.microsoft.com/office/drawing/2014/main" id="{A0A5223E-109D-4F09-8DC2-72DF331CFDF3}"/>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7" name="Freeform 39">
              <a:extLst>
                <a:ext uri="{FF2B5EF4-FFF2-40B4-BE49-F238E27FC236}">
                  <a16:creationId xmlns:a16="http://schemas.microsoft.com/office/drawing/2014/main" id="{A868716C-8154-4BDD-9CA6-4C23BF5C6B3B}"/>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8" name="Freeform 40">
              <a:extLst>
                <a:ext uri="{FF2B5EF4-FFF2-40B4-BE49-F238E27FC236}">
                  <a16:creationId xmlns:a16="http://schemas.microsoft.com/office/drawing/2014/main" id="{B027EB3B-67AB-450A-B1F5-3AB1E3C5D5B7}"/>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9" name="Freeform 41">
              <a:extLst>
                <a:ext uri="{FF2B5EF4-FFF2-40B4-BE49-F238E27FC236}">
                  <a16:creationId xmlns:a16="http://schemas.microsoft.com/office/drawing/2014/main" id="{A9C39FCE-906B-446F-A574-A4EE7D514A8D}"/>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 name="Freeform 42">
              <a:extLst>
                <a:ext uri="{FF2B5EF4-FFF2-40B4-BE49-F238E27FC236}">
                  <a16:creationId xmlns:a16="http://schemas.microsoft.com/office/drawing/2014/main" id="{7DB2D180-503C-43BD-A9E2-3150521956AF}"/>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 name="Freeform 44">
              <a:extLst>
                <a:ext uri="{FF2B5EF4-FFF2-40B4-BE49-F238E27FC236}">
                  <a16:creationId xmlns:a16="http://schemas.microsoft.com/office/drawing/2014/main" id="{A8F7BDAB-5F48-4258-AEAE-77ED971E039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 name="Freeform 45">
              <a:extLst>
                <a:ext uri="{FF2B5EF4-FFF2-40B4-BE49-F238E27FC236}">
                  <a16:creationId xmlns:a16="http://schemas.microsoft.com/office/drawing/2014/main" id="{BB4B432F-74C8-4159-BEBC-D72D75ACF2F1}"/>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 name="Freeform 46">
              <a:extLst>
                <a:ext uri="{FF2B5EF4-FFF2-40B4-BE49-F238E27FC236}">
                  <a16:creationId xmlns:a16="http://schemas.microsoft.com/office/drawing/2014/main" id="{B501A527-A401-44CC-98B6-E7D4B47A3DE8}"/>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4" name="Freeform 47">
              <a:extLst>
                <a:ext uri="{FF2B5EF4-FFF2-40B4-BE49-F238E27FC236}">
                  <a16:creationId xmlns:a16="http://schemas.microsoft.com/office/drawing/2014/main" id="{D11723A9-3ECF-4614-9D60-00EF67E1A131}"/>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5" name="Freeform 48">
              <a:extLst>
                <a:ext uri="{FF2B5EF4-FFF2-40B4-BE49-F238E27FC236}">
                  <a16:creationId xmlns:a16="http://schemas.microsoft.com/office/drawing/2014/main" id="{D90C0136-D9D8-4519-9F1B-3CA6988A045F}"/>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6" name="Freeform 49">
              <a:extLst>
                <a:ext uri="{FF2B5EF4-FFF2-40B4-BE49-F238E27FC236}">
                  <a16:creationId xmlns:a16="http://schemas.microsoft.com/office/drawing/2014/main" id="{4E17C1E0-FBC0-49B3-9B95-529D22546244}"/>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7" name="Freeform 8">
              <a:extLst>
                <a:ext uri="{FF2B5EF4-FFF2-40B4-BE49-F238E27FC236}">
                  <a16:creationId xmlns:a16="http://schemas.microsoft.com/office/drawing/2014/main" id="{571ECB6F-6B77-4E68-8826-DFC9539F6FF2}"/>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8" name="Freeform 106">
              <a:extLst>
                <a:ext uri="{FF2B5EF4-FFF2-40B4-BE49-F238E27FC236}">
                  <a16:creationId xmlns:a16="http://schemas.microsoft.com/office/drawing/2014/main" id="{E4B8D66D-85F6-4EFC-9224-11A33BB4BF97}"/>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pic>
        <p:nvPicPr>
          <p:cNvPr id="129" name="Picture 128">
            <a:extLst>
              <a:ext uri="{FF2B5EF4-FFF2-40B4-BE49-F238E27FC236}">
                <a16:creationId xmlns:a16="http://schemas.microsoft.com/office/drawing/2014/main" id="{BD7796D7-3D88-40B5-BA48-05AF826739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1356" y="6166055"/>
            <a:ext cx="2690813" cy="480344"/>
          </a:xfrm>
          <a:prstGeom prst="rect">
            <a:avLst/>
          </a:prstGeom>
        </p:spPr>
      </p:pic>
      <p:pic>
        <p:nvPicPr>
          <p:cNvPr id="130" name="Picture 129">
            <a:extLst>
              <a:ext uri="{FF2B5EF4-FFF2-40B4-BE49-F238E27FC236}">
                <a16:creationId xmlns:a16="http://schemas.microsoft.com/office/drawing/2014/main" id="{7C18149B-6669-4B8A-91C8-B8CB896E4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131" name="Picture 130">
            <a:extLst>
              <a:ext uri="{FF2B5EF4-FFF2-40B4-BE49-F238E27FC236}">
                <a16:creationId xmlns:a16="http://schemas.microsoft.com/office/drawing/2014/main" id="{D952EDAD-6411-4AD4-ABF9-938749B9EF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132" name="Picture 131">
            <a:extLst>
              <a:ext uri="{FF2B5EF4-FFF2-40B4-BE49-F238E27FC236}">
                <a16:creationId xmlns:a16="http://schemas.microsoft.com/office/drawing/2014/main" id="{D69D972D-F7DD-4C63-BCB5-C8944AC90E1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61148" y="6022461"/>
            <a:ext cx="1763613" cy="770654"/>
          </a:xfrm>
          <a:prstGeom prst="rect">
            <a:avLst/>
          </a:prstGeom>
        </p:spPr>
      </p:pic>
    </p:spTree>
    <p:extLst>
      <p:ext uri="{BB962C8B-B14F-4D97-AF65-F5344CB8AC3E}">
        <p14:creationId xmlns:p14="http://schemas.microsoft.com/office/powerpoint/2010/main" val="1926593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Content + picture ">
    <p:bg>
      <p:bgPr>
        <a:gradFill>
          <a:gsLst>
            <a:gs pos="89834">
              <a:schemeClr val="bg1"/>
            </a:gs>
            <a:gs pos="0">
              <a:srgbClr val="00A5EC"/>
            </a:gs>
            <a:gs pos="74000">
              <a:schemeClr val="bg1"/>
            </a:gs>
            <a:gs pos="83000">
              <a:schemeClr val="bg1"/>
            </a:gs>
            <a:gs pos="100000">
              <a:schemeClr val="bg1"/>
            </a:gs>
          </a:gsLst>
          <a:path path="circle">
            <a:fillToRect l="100000" t="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35DAE3-0E24-0A0A-A809-7253765BCEEF}"/>
              </a:ext>
              <a:ext uri="{C183D7F6-B498-43B3-948B-1728B52AA6E4}">
                <adec:decorative xmlns:adec="http://schemas.microsoft.com/office/drawing/2017/decorative" val="1"/>
              </a:ext>
            </a:extLst>
          </p:cNvPr>
          <p:cNvSpPr/>
          <p:nvPr/>
        </p:nvSpPr>
        <p:spPr>
          <a:xfrm>
            <a:off x="0" y="869271"/>
            <a:ext cx="12192000" cy="5116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0903B4B-F1A6-94A7-078A-B4C68C246F88}"/>
              </a:ext>
              <a:ext uri="{C183D7F6-B498-43B3-948B-1728B52AA6E4}">
                <adec:decorative xmlns:adec="http://schemas.microsoft.com/office/drawing/2017/decorative" val="1"/>
              </a:ext>
            </a:extLst>
          </p:cNvPr>
          <p:cNvGrpSpPr/>
          <p:nvPr/>
        </p:nvGrpSpPr>
        <p:grpSpPr>
          <a:xfrm>
            <a:off x="10105189" y="-13857"/>
            <a:ext cx="1554888" cy="6859377"/>
            <a:chOff x="10105189" y="-13857"/>
            <a:chExt cx="1554888" cy="6859377"/>
          </a:xfrm>
        </p:grpSpPr>
        <p:sp>
          <p:nvSpPr>
            <p:cNvPr id="11" name="Freeform 43">
              <a:extLst>
                <a:ext uri="{FF2B5EF4-FFF2-40B4-BE49-F238E27FC236}">
                  <a16:creationId xmlns:a16="http://schemas.microsoft.com/office/drawing/2014/main" id="{AC98AFCA-7C91-7B19-CB80-F83504443295}"/>
                </a:ext>
              </a:extLst>
            </p:cNvPr>
            <p:cNvSpPr>
              <a:spLocks/>
            </p:cNvSpPr>
            <p:nvPr/>
          </p:nvSpPr>
          <p:spPr bwMode="auto">
            <a:xfrm rot="5400000">
              <a:off x="11484646" y="6343529"/>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1">
              <a:extLst>
                <a:ext uri="{FF2B5EF4-FFF2-40B4-BE49-F238E27FC236}">
                  <a16:creationId xmlns:a16="http://schemas.microsoft.com/office/drawing/2014/main" id="{CB407C79-96ED-0BC2-46BF-3F886B79750A}"/>
                </a:ext>
              </a:extLst>
            </p:cNvPr>
            <p:cNvSpPr>
              <a:spLocks/>
            </p:cNvSpPr>
            <p:nvPr/>
          </p:nvSpPr>
          <p:spPr bwMode="auto">
            <a:xfrm rot="5400000">
              <a:off x="11457615" y="6497945"/>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52">
              <a:extLst>
                <a:ext uri="{FF2B5EF4-FFF2-40B4-BE49-F238E27FC236}">
                  <a16:creationId xmlns:a16="http://schemas.microsoft.com/office/drawing/2014/main" id="{2462403D-89DE-67CB-A647-2BCD9B1F5216}"/>
                </a:ext>
              </a:extLst>
            </p:cNvPr>
            <p:cNvSpPr>
              <a:spLocks/>
            </p:cNvSpPr>
            <p:nvPr/>
          </p:nvSpPr>
          <p:spPr bwMode="auto">
            <a:xfrm rot="5400000">
              <a:off x="11454620" y="5945466"/>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3">
              <a:extLst>
                <a:ext uri="{FF2B5EF4-FFF2-40B4-BE49-F238E27FC236}">
                  <a16:creationId xmlns:a16="http://schemas.microsoft.com/office/drawing/2014/main" id="{997116C1-F796-5F41-F35A-ADD7DC16E8DF}"/>
                </a:ext>
              </a:extLst>
            </p:cNvPr>
            <p:cNvSpPr>
              <a:spLocks/>
            </p:cNvSpPr>
            <p:nvPr/>
          </p:nvSpPr>
          <p:spPr bwMode="auto">
            <a:xfrm rot="5400000">
              <a:off x="11556696" y="670403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4">
              <a:extLst>
                <a:ext uri="{FF2B5EF4-FFF2-40B4-BE49-F238E27FC236}">
                  <a16:creationId xmlns:a16="http://schemas.microsoft.com/office/drawing/2014/main" id="{71E7F9A0-168C-6426-C30D-3D623F4D1430}"/>
                </a:ext>
              </a:extLst>
            </p:cNvPr>
            <p:cNvSpPr>
              <a:spLocks/>
            </p:cNvSpPr>
            <p:nvPr/>
          </p:nvSpPr>
          <p:spPr bwMode="auto">
            <a:xfrm rot="5400000">
              <a:off x="11431548" y="609714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8">
              <a:extLst>
                <a:ext uri="{FF2B5EF4-FFF2-40B4-BE49-F238E27FC236}">
                  <a16:creationId xmlns:a16="http://schemas.microsoft.com/office/drawing/2014/main" id="{6B4A3BAC-E54A-A3B6-487A-5702AC78CD6E}"/>
                </a:ext>
              </a:extLst>
            </p:cNvPr>
            <p:cNvSpPr>
              <a:spLocks/>
            </p:cNvSpPr>
            <p:nvPr/>
          </p:nvSpPr>
          <p:spPr bwMode="auto">
            <a:xfrm rot="5400000">
              <a:off x="11191926" y="6203957"/>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9">
              <a:extLst>
                <a:ext uri="{FF2B5EF4-FFF2-40B4-BE49-F238E27FC236}">
                  <a16:creationId xmlns:a16="http://schemas.microsoft.com/office/drawing/2014/main" id="{7D2925F7-1816-0796-537B-B852C1D39A2F}"/>
                </a:ext>
              </a:extLst>
            </p:cNvPr>
            <p:cNvSpPr>
              <a:spLocks/>
            </p:cNvSpPr>
            <p:nvPr/>
          </p:nvSpPr>
          <p:spPr bwMode="auto">
            <a:xfrm rot="5400000">
              <a:off x="11204298" y="643500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0">
              <a:extLst>
                <a:ext uri="{FF2B5EF4-FFF2-40B4-BE49-F238E27FC236}">
                  <a16:creationId xmlns:a16="http://schemas.microsoft.com/office/drawing/2014/main" id="{48ACB1E9-30D8-1021-C382-249D939F38A3}"/>
                </a:ext>
              </a:extLst>
            </p:cNvPr>
            <p:cNvSpPr>
              <a:spLocks/>
            </p:cNvSpPr>
            <p:nvPr/>
          </p:nvSpPr>
          <p:spPr bwMode="auto">
            <a:xfrm rot="5400000">
              <a:off x="11198957" y="6672797"/>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84">
              <a:extLst>
                <a:ext uri="{FF2B5EF4-FFF2-40B4-BE49-F238E27FC236}">
                  <a16:creationId xmlns:a16="http://schemas.microsoft.com/office/drawing/2014/main" id="{85C35004-429A-4A73-0645-9E554094035C}"/>
                </a:ext>
              </a:extLst>
            </p:cNvPr>
            <p:cNvSpPr>
              <a:spLocks/>
            </p:cNvSpPr>
            <p:nvPr/>
          </p:nvSpPr>
          <p:spPr bwMode="auto">
            <a:xfrm rot="5400000">
              <a:off x="11173416" y="5999371"/>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06">
              <a:extLst>
                <a:ext uri="{FF2B5EF4-FFF2-40B4-BE49-F238E27FC236}">
                  <a16:creationId xmlns:a16="http://schemas.microsoft.com/office/drawing/2014/main" id="{9ACC5F1B-742F-8016-2904-34B43E0AAF25}"/>
                </a:ext>
              </a:extLst>
            </p:cNvPr>
            <p:cNvSpPr>
              <a:spLocks/>
            </p:cNvSpPr>
            <p:nvPr/>
          </p:nvSpPr>
          <p:spPr bwMode="auto">
            <a:xfrm rot="5400000">
              <a:off x="10919084" y="613174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08">
              <a:extLst>
                <a:ext uri="{FF2B5EF4-FFF2-40B4-BE49-F238E27FC236}">
                  <a16:creationId xmlns:a16="http://schemas.microsoft.com/office/drawing/2014/main" id="{B2BDA3AD-3D6E-8507-FFED-D3C2ECD16D14}"/>
                </a:ext>
              </a:extLst>
            </p:cNvPr>
            <p:cNvSpPr>
              <a:spLocks/>
            </p:cNvSpPr>
            <p:nvPr/>
          </p:nvSpPr>
          <p:spPr bwMode="auto">
            <a:xfrm rot="5400000">
              <a:off x="10916755" y="6681825"/>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12">
              <a:extLst>
                <a:ext uri="{FF2B5EF4-FFF2-40B4-BE49-F238E27FC236}">
                  <a16:creationId xmlns:a16="http://schemas.microsoft.com/office/drawing/2014/main" id="{420B721A-01AB-EA84-32C3-29E13F3A8269}"/>
                </a:ext>
              </a:extLst>
            </p:cNvPr>
            <p:cNvSpPr>
              <a:spLocks/>
            </p:cNvSpPr>
            <p:nvPr/>
          </p:nvSpPr>
          <p:spPr bwMode="auto">
            <a:xfrm rot="5400000">
              <a:off x="10907510" y="639299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30">
              <a:extLst>
                <a:ext uri="{FF2B5EF4-FFF2-40B4-BE49-F238E27FC236}">
                  <a16:creationId xmlns:a16="http://schemas.microsoft.com/office/drawing/2014/main" id="{DB8DCF08-DF2E-9211-37CE-C6A335A50DA5}"/>
                </a:ext>
              </a:extLst>
            </p:cNvPr>
            <p:cNvSpPr>
              <a:spLocks/>
            </p:cNvSpPr>
            <p:nvPr/>
          </p:nvSpPr>
          <p:spPr bwMode="auto">
            <a:xfrm rot="5400000">
              <a:off x="10651885" y="6069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31">
              <a:extLst>
                <a:ext uri="{FF2B5EF4-FFF2-40B4-BE49-F238E27FC236}">
                  <a16:creationId xmlns:a16="http://schemas.microsoft.com/office/drawing/2014/main" id="{4C9BE349-ECC5-C8F9-A180-88327C426A86}"/>
                </a:ext>
              </a:extLst>
            </p:cNvPr>
            <p:cNvSpPr>
              <a:spLocks/>
            </p:cNvSpPr>
            <p:nvPr/>
          </p:nvSpPr>
          <p:spPr bwMode="auto">
            <a:xfrm rot="5400000">
              <a:off x="10665559" y="6540784"/>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35">
              <a:extLst>
                <a:ext uri="{FF2B5EF4-FFF2-40B4-BE49-F238E27FC236}">
                  <a16:creationId xmlns:a16="http://schemas.microsoft.com/office/drawing/2014/main" id="{C2584340-9504-3A74-8DE7-DAB89AF9D355}"/>
                </a:ext>
              </a:extLst>
            </p:cNvPr>
            <p:cNvSpPr>
              <a:spLocks/>
            </p:cNvSpPr>
            <p:nvPr/>
          </p:nvSpPr>
          <p:spPr bwMode="auto">
            <a:xfrm rot="5400000">
              <a:off x="10652898" y="631112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41">
              <a:extLst>
                <a:ext uri="{FF2B5EF4-FFF2-40B4-BE49-F238E27FC236}">
                  <a16:creationId xmlns:a16="http://schemas.microsoft.com/office/drawing/2014/main" id="{ACB31481-346C-7D4E-2B9E-2BB08261F3B4}"/>
                </a:ext>
              </a:extLst>
            </p:cNvPr>
            <p:cNvSpPr>
              <a:spLocks/>
            </p:cNvSpPr>
            <p:nvPr/>
          </p:nvSpPr>
          <p:spPr bwMode="auto">
            <a:xfrm rot="5400000">
              <a:off x="10626608" y="666707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5">
              <a:extLst>
                <a:ext uri="{FF2B5EF4-FFF2-40B4-BE49-F238E27FC236}">
                  <a16:creationId xmlns:a16="http://schemas.microsoft.com/office/drawing/2014/main" id="{9A7A6595-5BA0-C1DC-5336-02D992CADF91}"/>
                </a:ext>
              </a:extLst>
            </p:cNvPr>
            <p:cNvSpPr>
              <a:spLocks/>
            </p:cNvSpPr>
            <p:nvPr/>
          </p:nvSpPr>
          <p:spPr bwMode="auto">
            <a:xfrm rot="5400000">
              <a:off x="10462341" y="6394037"/>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AC191D5F-6C04-342D-5436-CBFEF0684940}"/>
                </a:ext>
              </a:extLst>
            </p:cNvPr>
            <p:cNvSpPr>
              <a:spLocks/>
            </p:cNvSpPr>
            <p:nvPr/>
          </p:nvSpPr>
          <p:spPr bwMode="auto">
            <a:xfrm rot="5400000">
              <a:off x="10441934" y="6124863"/>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23">
              <a:extLst>
                <a:ext uri="{FF2B5EF4-FFF2-40B4-BE49-F238E27FC236}">
                  <a16:creationId xmlns:a16="http://schemas.microsoft.com/office/drawing/2014/main" id="{5A48FF74-766E-1D48-BE27-37C5A45DA0F1}"/>
                </a:ext>
              </a:extLst>
            </p:cNvPr>
            <p:cNvSpPr>
              <a:spLocks/>
            </p:cNvSpPr>
            <p:nvPr/>
          </p:nvSpPr>
          <p:spPr bwMode="auto">
            <a:xfrm rot="5400000">
              <a:off x="10423462" y="6639005"/>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43">
              <a:extLst>
                <a:ext uri="{FF2B5EF4-FFF2-40B4-BE49-F238E27FC236}">
                  <a16:creationId xmlns:a16="http://schemas.microsoft.com/office/drawing/2014/main" id="{EC2C900A-ECB1-058A-4CF7-E309C3608ADA}"/>
                </a:ext>
              </a:extLst>
            </p:cNvPr>
            <p:cNvSpPr>
              <a:spLocks/>
            </p:cNvSpPr>
            <p:nvPr/>
          </p:nvSpPr>
          <p:spPr bwMode="auto">
            <a:xfrm rot="5400000">
              <a:off x="10177488" y="658821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51">
              <a:extLst>
                <a:ext uri="{FF2B5EF4-FFF2-40B4-BE49-F238E27FC236}">
                  <a16:creationId xmlns:a16="http://schemas.microsoft.com/office/drawing/2014/main" id="{9B333AF5-0804-0D5E-DC7F-49E62B28E3FA}"/>
                </a:ext>
              </a:extLst>
            </p:cNvPr>
            <p:cNvSpPr>
              <a:spLocks/>
            </p:cNvSpPr>
            <p:nvPr/>
          </p:nvSpPr>
          <p:spPr bwMode="auto">
            <a:xfrm rot="5400000">
              <a:off x="10150457" y="67426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52">
              <a:extLst>
                <a:ext uri="{FF2B5EF4-FFF2-40B4-BE49-F238E27FC236}">
                  <a16:creationId xmlns:a16="http://schemas.microsoft.com/office/drawing/2014/main" id="{C8BCCE8A-08C8-0951-210F-F1E3004DBF3B}"/>
                </a:ext>
              </a:extLst>
            </p:cNvPr>
            <p:cNvSpPr>
              <a:spLocks/>
            </p:cNvSpPr>
            <p:nvPr/>
          </p:nvSpPr>
          <p:spPr bwMode="auto">
            <a:xfrm rot="5400000">
              <a:off x="10147462" y="6178198"/>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54">
              <a:extLst>
                <a:ext uri="{FF2B5EF4-FFF2-40B4-BE49-F238E27FC236}">
                  <a16:creationId xmlns:a16="http://schemas.microsoft.com/office/drawing/2014/main" id="{0447D30B-CDC3-A4A4-19A0-4203E4E79B80}"/>
                </a:ext>
              </a:extLst>
            </p:cNvPr>
            <p:cNvSpPr>
              <a:spLocks/>
            </p:cNvSpPr>
            <p:nvPr/>
          </p:nvSpPr>
          <p:spPr bwMode="auto">
            <a:xfrm rot="5400000">
              <a:off x="10124390" y="6341826"/>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59">
              <a:extLst>
                <a:ext uri="{FF2B5EF4-FFF2-40B4-BE49-F238E27FC236}">
                  <a16:creationId xmlns:a16="http://schemas.microsoft.com/office/drawing/2014/main" id="{E1CEE16B-E9B2-FC7B-9DE4-D846EF2BF7C4}"/>
                </a:ext>
              </a:extLst>
            </p:cNvPr>
            <p:cNvSpPr>
              <a:spLocks/>
            </p:cNvSpPr>
            <p:nvPr/>
          </p:nvSpPr>
          <p:spPr bwMode="auto">
            <a:xfrm rot="5400000">
              <a:off x="10175095" y="599386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43">
              <a:extLst>
                <a:ext uri="{FF2B5EF4-FFF2-40B4-BE49-F238E27FC236}">
                  <a16:creationId xmlns:a16="http://schemas.microsoft.com/office/drawing/2014/main" id="{5F1288FF-642E-5CAD-945F-1DADD069BB22}"/>
                </a:ext>
              </a:extLst>
            </p:cNvPr>
            <p:cNvSpPr>
              <a:spLocks/>
            </p:cNvSpPr>
            <p:nvPr/>
          </p:nvSpPr>
          <p:spPr bwMode="auto">
            <a:xfrm rot="5400000">
              <a:off x="11497414" y="47037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51">
              <a:extLst>
                <a:ext uri="{FF2B5EF4-FFF2-40B4-BE49-F238E27FC236}">
                  <a16:creationId xmlns:a16="http://schemas.microsoft.com/office/drawing/2014/main" id="{6694FBEA-0303-B7AF-2759-3036553F0B00}"/>
                </a:ext>
              </a:extLst>
            </p:cNvPr>
            <p:cNvSpPr>
              <a:spLocks/>
            </p:cNvSpPr>
            <p:nvPr/>
          </p:nvSpPr>
          <p:spPr bwMode="auto">
            <a:xfrm rot="5400000">
              <a:off x="11503840" y="6673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52">
              <a:extLst>
                <a:ext uri="{FF2B5EF4-FFF2-40B4-BE49-F238E27FC236}">
                  <a16:creationId xmlns:a16="http://schemas.microsoft.com/office/drawing/2014/main" id="{03D1DD93-B546-2562-E146-1E9BC0B9658F}"/>
                </a:ext>
              </a:extLst>
            </p:cNvPr>
            <p:cNvSpPr>
              <a:spLocks/>
            </p:cNvSpPr>
            <p:nvPr/>
          </p:nvSpPr>
          <p:spPr bwMode="auto">
            <a:xfrm rot="5400000">
              <a:off x="11467388" y="6036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53">
              <a:extLst>
                <a:ext uri="{FF2B5EF4-FFF2-40B4-BE49-F238E27FC236}">
                  <a16:creationId xmlns:a16="http://schemas.microsoft.com/office/drawing/2014/main" id="{6AF8539D-3307-9A46-AE40-91D4184624DB}"/>
                </a:ext>
              </a:extLst>
            </p:cNvPr>
            <p:cNvSpPr>
              <a:spLocks/>
            </p:cNvSpPr>
            <p:nvPr/>
          </p:nvSpPr>
          <p:spPr bwMode="auto">
            <a:xfrm rot="5400000">
              <a:off x="11458469" y="86356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54">
              <a:extLst>
                <a:ext uri="{FF2B5EF4-FFF2-40B4-BE49-F238E27FC236}">
                  <a16:creationId xmlns:a16="http://schemas.microsoft.com/office/drawing/2014/main" id="{9FDCABBD-3038-BAE5-2FC0-551D2A8E2085}"/>
                </a:ext>
              </a:extLst>
            </p:cNvPr>
            <p:cNvSpPr>
              <a:spLocks/>
            </p:cNvSpPr>
            <p:nvPr/>
          </p:nvSpPr>
          <p:spPr bwMode="auto">
            <a:xfrm rot="5400000">
              <a:off x="11444316" y="22398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78">
              <a:extLst>
                <a:ext uri="{FF2B5EF4-FFF2-40B4-BE49-F238E27FC236}">
                  <a16:creationId xmlns:a16="http://schemas.microsoft.com/office/drawing/2014/main" id="{574CD38C-2BE8-C7A6-2C4C-CD9C08B4DDFB}"/>
                </a:ext>
              </a:extLst>
            </p:cNvPr>
            <p:cNvSpPr>
              <a:spLocks/>
            </p:cNvSpPr>
            <p:nvPr/>
          </p:nvSpPr>
          <p:spPr bwMode="auto">
            <a:xfrm rot="5400000">
              <a:off x="11178114" y="33080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79">
              <a:extLst>
                <a:ext uri="{FF2B5EF4-FFF2-40B4-BE49-F238E27FC236}">
                  <a16:creationId xmlns:a16="http://schemas.microsoft.com/office/drawing/2014/main" id="{2023FBCB-E9D7-79A1-BDDA-F5113E189AF6}"/>
                </a:ext>
              </a:extLst>
            </p:cNvPr>
            <p:cNvSpPr>
              <a:spLocks/>
            </p:cNvSpPr>
            <p:nvPr/>
          </p:nvSpPr>
          <p:spPr bwMode="auto">
            <a:xfrm rot="5400000">
              <a:off x="11190486" y="56184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80">
              <a:extLst>
                <a:ext uri="{FF2B5EF4-FFF2-40B4-BE49-F238E27FC236}">
                  <a16:creationId xmlns:a16="http://schemas.microsoft.com/office/drawing/2014/main" id="{34590977-8506-92F9-ED59-F986B61CC343}"/>
                </a:ext>
              </a:extLst>
            </p:cNvPr>
            <p:cNvSpPr>
              <a:spLocks/>
            </p:cNvSpPr>
            <p:nvPr/>
          </p:nvSpPr>
          <p:spPr bwMode="auto">
            <a:xfrm rot="5400000">
              <a:off x="11185145" y="721953"/>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84">
              <a:extLst>
                <a:ext uri="{FF2B5EF4-FFF2-40B4-BE49-F238E27FC236}">
                  <a16:creationId xmlns:a16="http://schemas.microsoft.com/office/drawing/2014/main" id="{79FEECE8-DEB8-08F4-8101-D3E62696D131}"/>
                </a:ext>
              </a:extLst>
            </p:cNvPr>
            <p:cNvSpPr>
              <a:spLocks/>
            </p:cNvSpPr>
            <p:nvPr/>
          </p:nvSpPr>
          <p:spPr bwMode="auto">
            <a:xfrm rot="5400000">
              <a:off x="11159604" y="12621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06">
              <a:extLst>
                <a:ext uri="{FF2B5EF4-FFF2-40B4-BE49-F238E27FC236}">
                  <a16:creationId xmlns:a16="http://schemas.microsoft.com/office/drawing/2014/main" id="{D3DDE981-C209-EA51-C6FB-3A73D49DDE83}"/>
                </a:ext>
              </a:extLst>
            </p:cNvPr>
            <p:cNvSpPr>
              <a:spLocks/>
            </p:cNvSpPr>
            <p:nvPr/>
          </p:nvSpPr>
          <p:spPr bwMode="auto">
            <a:xfrm rot="5400000">
              <a:off x="10905272" y="240659"/>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08">
              <a:extLst>
                <a:ext uri="{FF2B5EF4-FFF2-40B4-BE49-F238E27FC236}">
                  <a16:creationId xmlns:a16="http://schemas.microsoft.com/office/drawing/2014/main" id="{86D1D9D1-2683-EF0A-DD8C-B670E7D7BE7C}"/>
                </a:ext>
              </a:extLst>
            </p:cNvPr>
            <p:cNvSpPr>
              <a:spLocks/>
            </p:cNvSpPr>
            <p:nvPr/>
          </p:nvSpPr>
          <p:spPr bwMode="auto">
            <a:xfrm rot="5400000">
              <a:off x="10902943" y="80867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10">
              <a:extLst>
                <a:ext uri="{FF2B5EF4-FFF2-40B4-BE49-F238E27FC236}">
                  <a16:creationId xmlns:a16="http://schemas.microsoft.com/office/drawing/2014/main" id="{0A6607D4-5BC5-9DE5-14BC-0CA5F64158EC}"/>
                </a:ext>
              </a:extLst>
            </p:cNvPr>
            <p:cNvSpPr>
              <a:spLocks/>
            </p:cNvSpPr>
            <p:nvPr/>
          </p:nvSpPr>
          <p:spPr bwMode="auto">
            <a:xfrm rot="5400000">
              <a:off x="10882996" y="-717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12">
              <a:extLst>
                <a:ext uri="{FF2B5EF4-FFF2-40B4-BE49-F238E27FC236}">
                  <a16:creationId xmlns:a16="http://schemas.microsoft.com/office/drawing/2014/main" id="{3E4F1E44-D528-0977-318B-FA999140A053}"/>
                </a:ext>
              </a:extLst>
            </p:cNvPr>
            <p:cNvSpPr>
              <a:spLocks/>
            </p:cNvSpPr>
            <p:nvPr/>
          </p:nvSpPr>
          <p:spPr bwMode="auto">
            <a:xfrm rot="5400000">
              <a:off x="10893698" y="51983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30">
              <a:extLst>
                <a:ext uri="{FF2B5EF4-FFF2-40B4-BE49-F238E27FC236}">
                  <a16:creationId xmlns:a16="http://schemas.microsoft.com/office/drawing/2014/main" id="{2B8A12D4-E8DF-3963-622D-0A5314FC2D9B}"/>
                </a:ext>
              </a:extLst>
            </p:cNvPr>
            <p:cNvSpPr>
              <a:spLocks/>
            </p:cNvSpPr>
            <p:nvPr/>
          </p:nvSpPr>
          <p:spPr bwMode="auto">
            <a:xfrm rot="5400000">
              <a:off x="10637929" y="11264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31">
              <a:extLst>
                <a:ext uri="{FF2B5EF4-FFF2-40B4-BE49-F238E27FC236}">
                  <a16:creationId xmlns:a16="http://schemas.microsoft.com/office/drawing/2014/main" id="{CE32AB4C-8495-DC06-6FBE-99D5102E1C1D}"/>
                </a:ext>
              </a:extLst>
            </p:cNvPr>
            <p:cNvSpPr>
              <a:spLocks/>
            </p:cNvSpPr>
            <p:nvPr/>
          </p:nvSpPr>
          <p:spPr bwMode="auto">
            <a:xfrm rot="5400000">
              <a:off x="10651747" y="667631"/>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35">
              <a:extLst>
                <a:ext uri="{FF2B5EF4-FFF2-40B4-BE49-F238E27FC236}">
                  <a16:creationId xmlns:a16="http://schemas.microsoft.com/office/drawing/2014/main" id="{FC06C8A4-44E2-FCC8-982E-CA47575E721E}"/>
                </a:ext>
              </a:extLst>
            </p:cNvPr>
            <p:cNvSpPr>
              <a:spLocks/>
            </p:cNvSpPr>
            <p:nvPr/>
          </p:nvSpPr>
          <p:spPr bwMode="auto">
            <a:xfrm rot="5400000">
              <a:off x="10639086" y="437973"/>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41">
              <a:extLst>
                <a:ext uri="{FF2B5EF4-FFF2-40B4-BE49-F238E27FC236}">
                  <a16:creationId xmlns:a16="http://schemas.microsoft.com/office/drawing/2014/main" id="{9FC51A95-1451-D91A-33C2-69EDF465D857}"/>
                </a:ext>
              </a:extLst>
            </p:cNvPr>
            <p:cNvSpPr>
              <a:spLocks/>
            </p:cNvSpPr>
            <p:nvPr/>
          </p:nvSpPr>
          <p:spPr bwMode="auto">
            <a:xfrm rot="5400000">
              <a:off x="10587436" y="840570"/>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0">
              <a:extLst>
                <a:ext uri="{FF2B5EF4-FFF2-40B4-BE49-F238E27FC236}">
                  <a16:creationId xmlns:a16="http://schemas.microsoft.com/office/drawing/2014/main" id="{EC10FEDF-5C0F-8E0F-A223-71045552FB9F}"/>
                </a:ext>
              </a:extLst>
            </p:cNvPr>
            <p:cNvSpPr>
              <a:spLocks/>
            </p:cNvSpPr>
            <p:nvPr/>
          </p:nvSpPr>
          <p:spPr bwMode="auto">
            <a:xfrm rot="5400000">
              <a:off x="10424494" y="5158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5">
              <a:extLst>
                <a:ext uri="{FF2B5EF4-FFF2-40B4-BE49-F238E27FC236}">
                  <a16:creationId xmlns:a16="http://schemas.microsoft.com/office/drawing/2014/main" id="{85F94D8E-5F9B-8C01-8A09-2B12B61207D7}"/>
                </a:ext>
              </a:extLst>
            </p:cNvPr>
            <p:cNvSpPr>
              <a:spLocks/>
            </p:cNvSpPr>
            <p:nvPr/>
          </p:nvSpPr>
          <p:spPr bwMode="auto">
            <a:xfrm rot="5400000">
              <a:off x="10428424" y="56577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8">
              <a:extLst>
                <a:ext uri="{FF2B5EF4-FFF2-40B4-BE49-F238E27FC236}">
                  <a16:creationId xmlns:a16="http://schemas.microsoft.com/office/drawing/2014/main" id="{8081BAA2-81DE-18DC-ACD8-68C366FD1E81}"/>
                </a:ext>
              </a:extLst>
            </p:cNvPr>
            <p:cNvSpPr>
              <a:spLocks/>
            </p:cNvSpPr>
            <p:nvPr/>
          </p:nvSpPr>
          <p:spPr bwMode="auto">
            <a:xfrm rot="5400000">
              <a:off x="10431838" y="30903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22">
              <a:extLst>
                <a:ext uri="{FF2B5EF4-FFF2-40B4-BE49-F238E27FC236}">
                  <a16:creationId xmlns:a16="http://schemas.microsoft.com/office/drawing/2014/main" id="{54C829E6-8192-9A22-C0F4-ABB0EEBA1E22}"/>
                </a:ext>
              </a:extLst>
            </p:cNvPr>
            <p:cNvSpPr>
              <a:spLocks/>
            </p:cNvSpPr>
            <p:nvPr/>
          </p:nvSpPr>
          <p:spPr bwMode="auto">
            <a:xfrm rot="5400000">
              <a:off x="11163668" y="855426"/>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23">
              <a:extLst>
                <a:ext uri="{FF2B5EF4-FFF2-40B4-BE49-F238E27FC236}">
                  <a16:creationId xmlns:a16="http://schemas.microsoft.com/office/drawing/2014/main" id="{5469357B-00F6-6DEE-B1DA-3CC6A6C93415}"/>
                </a:ext>
              </a:extLst>
            </p:cNvPr>
            <p:cNvSpPr>
              <a:spLocks/>
            </p:cNvSpPr>
            <p:nvPr/>
          </p:nvSpPr>
          <p:spPr bwMode="auto">
            <a:xfrm rot="5400000">
              <a:off x="10389545" y="81074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30">
              <a:extLst>
                <a:ext uri="{FF2B5EF4-FFF2-40B4-BE49-F238E27FC236}">
                  <a16:creationId xmlns:a16="http://schemas.microsoft.com/office/drawing/2014/main" id="{00D2E361-A546-79DE-7792-E9CC2E138B56}"/>
                </a:ext>
              </a:extLst>
            </p:cNvPr>
            <p:cNvSpPr>
              <a:spLocks/>
            </p:cNvSpPr>
            <p:nvPr/>
          </p:nvSpPr>
          <p:spPr bwMode="auto">
            <a:xfrm rot="5400000">
              <a:off x="10429579" y="105206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43">
              <a:extLst>
                <a:ext uri="{FF2B5EF4-FFF2-40B4-BE49-F238E27FC236}">
                  <a16:creationId xmlns:a16="http://schemas.microsoft.com/office/drawing/2014/main" id="{44A97E25-2EF9-F7C9-8FA6-8DEC12AB6033}"/>
                </a:ext>
              </a:extLst>
            </p:cNvPr>
            <p:cNvSpPr>
              <a:spLocks/>
            </p:cNvSpPr>
            <p:nvPr/>
          </p:nvSpPr>
          <p:spPr bwMode="auto">
            <a:xfrm rot="5400000">
              <a:off x="10143571" y="759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1">
              <a:extLst>
                <a:ext uri="{FF2B5EF4-FFF2-40B4-BE49-F238E27FC236}">
                  <a16:creationId xmlns:a16="http://schemas.microsoft.com/office/drawing/2014/main" id="{F63B6B5D-7799-E33D-309E-DB26C44F40E4}"/>
                </a:ext>
              </a:extLst>
            </p:cNvPr>
            <p:cNvSpPr>
              <a:spLocks/>
            </p:cNvSpPr>
            <p:nvPr/>
          </p:nvSpPr>
          <p:spPr bwMode="auto">
            <a:xfrm rot="5400000">
              <a:off x="10116540" y="91437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2">
              <a:extLst>
                <a:ext uri="{FF2B5EF4-FFF2-40B4-BE49-F238E27FC236}">
                  <a16:creationId xmlns:a16="http://schemas.microsoft.com/office/drawing/2014/main" id="{032A3A46-63F7-56B9-F11F-72C7BF7AE645}"/>
                </a:ext>
              </a:extLst>
            </p:cNvPr>
            <p:cNvSpPr>
              <a:spLocks/>
            </p:cNvSpPr>
            <p:nvPr/>
          </p:nvSpPr>
          <p:spPr bwMode="auto">
            <a:xfrm rot="5400000">
              <a:off x="10113545" y="34993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54">
              <a:extLst>
                <a:ext uri="{FF2B5EF4-FFF2-40B4-BE49-F238E27FC236}">
                  <a16:creationId xmlns:a16="http://schemas.microsoft.com/office/drawing/2014/main" id="{7E7331E6-754B-7B85-A4B8-69AF5658AF29}"/>
                </a:ext>
              </a:extLst>
            </p:cNvPr>
            <p:cNvSpPr>
              <a:spLocks/>
            </p:cNvSpPr>
            <p:nvPr/>
          </p:nvSpPr>
          <p:spPr bwMode="auto">
            <a:xfrm rot="5400000">
              <a:off x="10090473" y="51356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59">
              <a:extLst>
                <a:ext uri="{FF2B5EF4-FFF2-40B4-BE49-F238E27FC236}">
                  <a16:creationId xmlns:a16="http://schemas.microsoft.com/office/drawing/2014/main" id="{843B4187-D6A1-25B4-C80D-ED0FBC6CD4AB}"/>
                </a:ext>
              </a:extLst>
            </p:cNvPr>
            <p:cNvSpPr>
              <a:spLocks/>
            </p:cNvSpPr>
            <p:nvPr/>
          </p:nvSpPr>
          <p:spPr bwMode="auto">
            <a:xfrm rot="5400000">
              <a:off x="10094459" y="118508"/>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4531432" y="1003156"/>
            <a:ext cx="6603272" cy="1572356"/>
          </a:xfrm>
        </p:spPr>
        <p:txBody>
          <a:bodyPr anchor="ctr" anchorCtr="0">
            <a:noAutofit/>
          </a:bodyPr>
          <a:lstStyle>
            <a:lvl1pPr>
              <a:defRPr/>
            </a:lvl1pPr>
          </a:lstStyle>
          <a:p>
            <a:r>
              <a:rPr lang="en-US"/>
              <a:t>Click to add title</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263641" y="74577"/>
            <a:ext cx="3700058" cy="6863837"/>
          </a:xfrm>
        </p:spPr>
        <p:txBody>
          <a:bodyPr/>
          <a:lstStyle>
            <a:lvl1pPr marL="0" indent="0" algn="ctr">
              <a:buNone/>
              <a:defRPr/>
            </a:lvl1pPr>
          </a:lstStyle>
          <a:p>
            <a:r>
              <a:rPr lang="en-US"/>
              <a:t>Click icon to add picture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4520512" y="2884095"/>
            <a:ext cx="6603272" cy="2803135"/>
          </a:xfrm>
        </p:spPr>
        <p:txBody>
          <a:bodyPr>
            <a:normAutofit/>
          </a:bodyPr>
          <a:lstStyle>
            <a:lvl1pPr marL="0" indent="0">
              <a:spcAft>
                <a:spcPts val="1000"/>
              </a:spcAft>
              <a:buNone/>
              <a:defRPr sz="1800"/>
            </a:lvl1pPr>
            <a:lvl2pPr>
              <a:spcAft>
                <a:spcPts val="1000"/>
              </a:spcAft>
              <a:defRPr sz="1600"/>
            </a:lvl2pPr>
            <a:lvl3pPr>
              <a:spcAft>
                <a:spcPts val="1000"/>
              </a:spcAft>
              <a:defRPr sz="1400"/>
            </a:lvl3pPr>
            <a:lvl4pPr>
              <a:spcAft>
                <a:spcPts val="1000"/>
              </a:spcAft>
              <a:defRPr sz="1200"/>
            </a:lvl4pPr>
            <a:lvl5pPr>
              <a:spcAft>
                <a:spcPts val="1000"/>
              </a:spcAft>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pic>
        <p:nvPicPr>
          <p:cNvPr id="63" name="Picture 62">
            <a:extLst>
              <a:ext uri="{FF2B5EF4-FFF2-40B4-BE49-F238E27FC236}">
                <a16:creationId xmlns:a16="http://schemas.microsoft.com/office/drawing/2014/main" id="{C2483B61-9BF6-45CD-9BB6-B22B4C8E3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3934" y="184666"/>
            <a:ext cx="2690813" cy="480344"/>
          </a:xfrm>
          <a:prstGeom prst="rect">
            <a:avLst/>
          </a:prstGeom>
        </p:spPr>
      </p:pic>
      <p:pic>
        <p:nvPicPr>
          <p:cNvPr id="64" name="Picture 63">
            <a:extLst>
              <a:ext uri="{FF2B5EF4-FFF2-40B4-BE49-F238E27FC236}">
                <a16:creationId xmlns:a16="http://schemas.microsoft.com/office/drawing/2014/main" id="{4CA7B412-728C-4768-85D8-65B9A18D1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995" y="-116031"/>
            <a:ext cx="1172105" cy="1172105"/>
          </a:xfrm>
          <a:prstGeom prst="rect">
            <a:avLst/>
          </a:prstGeom>
        </p:spPr>
      </p:pic>
      <p:pic>
        <p:nvPicPr>
          <p:cNvPr id="65" name="Picture 64">
            <a:extLst>
              <a:ext uri="{FF2B5EF4-FFF2-40B4-BE49-F238E27FC236}">
                <a16:creationId xmlns:a16="http://schemas.microsoft.com/office/drawing/2014/main" id="{38A0BFA9-B096-4A04-9CFF-C596D60BDC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101" y="-41544"/>
            <a:ext cx="965229" cy="910815"/>
          </a:xfrm>
          <a:prstGeom prst="rect">
            <a:avLst/>
          </a:prstGeom>
        </p:spPr>
      </p:pic>
      <p:pic>
        <p:nvPicPr>
          <p:cNvPr id="5" name="Picture 4">
            <a:extLst>
              <a:ext uri="{FF2B5EF4-FFF2-40B4-BE49-F238E27FC236}">
                <a16:creationId xmlns:a16="http://schemas.microsoft.com/office/drawing/2014/main" id="{677822A6-87F8-4C01-955E-F7EABDB23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6120" y="104706"/>
            <a:ext cx="1595785" cy="697318"/>
          </a:xfrm>
          <a:prstGeom prst="rect">
            <a:avLst/>
          </a:prstGeom>
        </p:spPr>
      </p:pic>
      <p:sp>
        <p:nvSpPr>
          <p:cNvPr id="66" name="Rectangle 65">
            <a:extLst>
              <a:ext uri="{FF2B5EF4-FFF2-40B4-BE49-F238E27FC236}">
                <a16:creationId xmlns:a16="http://schemas.microsoft.com/office/drawing/2014/main" id="{54AA446F-FB86-4780-A227-BC8E28C9201E}"/>
              </a:ext>
              <a:ext uri="{C183D7F6-B498-43B3-948B-1728B52AA6E4}">
                <adec:decorative xmlns:adec="http://schemas.microsoft.com/office/drawing/2017/decorative" val="1"/>
              </a:ext>
            </a:extLst>
          </p:cNvPr>
          <p:cNvSpPr/>
          <p:nvPr userDrawn="1"/>
        </p:nvSpPr>
        <p:spPr>
          <a:xfrm>
            <a:off x="0" y="869271"/>
            <a:ext cx="12192000" cy="5116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E4C0D7B9-67C2-4D39-BD51-5072C3B35036}"/>
              </a:ext>
              <a:ext uri="{C183D7F6-B498-43B3-948B-1728B52AA6E4}">
                <adec:decorative xmlns:adec="http://schemas.microsoft.com/office/drawing/2017/decorative" val="1"/>
              </a:ext>
            </a:extLst>
          </p:cNvPr>
          <p:cNvGrpSpPr/>
          <p:nvPr userDrawn="1"/>
        </p:nvGrpSpPr>
        <p:grpSpPr>
          <a:xfrm>
            <a:off x="10105189" y="-13857"/>
            <a:ext cx="1554888" cy="6859377"/>
            <a:chOff x="10105189" y="-13857"/>
            <a:chExt cx="1554888" cy="6859377"/>
          </a:xfrm>
        </p:grpSpPr>
        <p:sp>
          <p:nvSpPr>
            <p:cNvPr id="68" name="Freeform 43">
              <a:extLst>
                <a:ext uri="{FF2B5EF4-FFF2-40B4-BE49-F238E27FC236}">
                  <a16:creationId xmlns:a16="http://schemas.microsoft.com/office/drawing/2014/main" id="{66E23AE3-6D17-4AA7-B7EF-882BBF152D7E}"/>
                </a:ext>
              </a:extLst>
            </p:cNvPr>
            <p:cNvSpPr>
              <a:spLocks/>
            </p:cNvSpPr>
            <p:nvPr/>
          </p:nvSpPr>
          <p:spPr bwMode="auto">
            <a:xfrm rot="5400000">
              <a:off x="11484646" y="6343529"/>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51">
              <a:extLst>
                <a:ext uri="{FF2B5EF4-FFF2-40B4-BE49-F238E27FC236}">
                  <a16:creationId xmlns:a16="http://schemas.microsoft.com/office/drawing/2014/main" id="{3BE8B373-7DC8-4F75-ACEF-CF42C33546FA}"/>
                </a:ext>
              </a:extLst>
            </p:cNvPr>
            <p:cNvSpPr>
              <a:spLocks/>
            </p:cNvSpPr>
            <p:nvPr/>
          </p:nvSpPr>
          <p:spPr bwMode="auto">
            <a:xfrm rot="5400000">
              <a:off x="11457615" y="6497945"/>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52">
              <a:extLst>
                <a:ext uri="{FF2B5EF4-FFF2-40B4-BE49-F238E27FC236}">
                  <a16:creationId xmlns:a16="http://schemas.microsoft.com/office/drawing/2014/main" id="{08BDC167-761E-4C2D-9591-3EEC30D8A7AF}"/>
                </a:ext>
              </a:extLst>
            </p:cNvPr>
            <p:cNvSpPr>
              <a:spLocks/>
            </p:cNvSpPr>
            <p:nvPr/>
          </p:nvSpPr>
          <p:spPr bwMode="auto">
            <a:xfrm rot="5400000">
              <a:off x="11454620" y="5945466"/>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53">
              <a:extLst>
                <a:ext uri="{FF2B5EF4-FFF2-40B4-BE49-F238E27FC236}">
                  <a16:creationId xmlns:a16="http://schemas.microsoft.com/office/drawing/2014/main" id="{8FFEF9BA-8A8F-4C11-9C9C-E5AED13D97F3}"/>
                </a:ext>
              </a:extLst>
            </p:cNvPr>
            <p:cNvSpPr>
              <a:spLocks/>
            </p:cNvSpPr>
            <p:nvPr/>
          </p:nvSpPr>
          <p:spPr bwMode="auto">
            <a:xfrm rot="5400000">
              <a:off x="11556696" y="670403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54">
              <a:extLst>
                <a:ext uri="{FF2B5EF4-FFF2-40B4-BE49-F238E27FC236}">
                  <a16:creationId xmlns:a16="http://schemas.microsoft.com/office/drawing/2014/main" id="{300D2012-72D9-43AB-A8BA-ADC5A2083D11}"/>
                </a:ext>
              </a:extLst>
            </p:cNvPr>
            <p:cNvSpPr>
              <a:spLocks/>
            </p:cNvSpPr>
            <p:nvPr/>
          </p:nvSpPr>
          <p:spPr bwMode="auto">
            <a:xfrm rot="5400000">
              <a:off x="11431548" y="609714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8">
              <a:extLst>
                <a:ext uri="{FF2B5EF4-FFF2-40B4-BE49-F238E27FC236}">
                  <a16:creationId xmlns:a16="http://schemas.microsoft.com/office/drawing/2014/main" id="{8F26CAF9-5E62-4D53-8537-8961F2F2D25C}"/>
                </a:ext>
              </a:extLst>
            </p:cNvPr>
            <p:cNvSpPr>
              <a:spLocks/>
            </p:cNvSpPr>
            <p:nvPr/>
          </p:nvSpPr>
          <p:spPr bwMode="auto">
            <a:xfrm rot="5400000">
              <a:off x="11191926" y="6203957"/>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9">
              <a:extLst>
                <a:ext uri="{FF2B5EF4-FFF2-40B4-BE49-F238E27FC236}">
                  <a16:creationId xmlns:a16="http://schemas.microsoft.com/office/drawing/2014/main" id="{7A5E37A0-3B01-4FDC-A64C-3AB293A186BB}"/>
                </a:ext>
              </a:extLst>
            </p:cNvPr>
            <p:cNvSpPr>
              <a:spLocks/>
            </p:cNvSpPr>
            <p:nvPr/>
          </p:nvSpPr>
          <p:spPr bwMode="auto">
            <a:xfrm rot="5400000">
              <a:off x="11204298" y="643500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80">
              <a:extLst>
                <a:ext uri="{FF2B5EF4-FFF2-40B4-BE49-F238E27FC236}">
                  <a16:creationId xmlns:a16="http://schemas.microsoft.com/office/drawing/2014/main" id="{9CC606CF-884A-4B3F-9314-D4BAFE46C163}"/>
                </a:ext>
              </a:extLst>
            </p:cNvPr>
            <p:cNvSpPr>
              <a:spLocks/>
            </p:cNvSpPr>
            <p:nvPr/>
          </p:nvSpPr>
          <p:spPr bwMode="auto">
            <a:xfrm rot="5400000">
              <a:off x="11198957" y="6672797"/>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84">
              <a:extLst>
                <a:ext uri="{FF2B5EF4-FFF2-40B4-BE49-F238E27FC236}">
                  <a16:creationId xmlns:a16="http://schemas.microsoft.com/office/drawing/2014/main" id="{D4F4AA74-02CF-4020-A01E-B4AF52F2A322}"/>
                </a:ext>
              </a:extLst>
            </p:cNvPr>
            <p:cNvSpPr>
              <a:spLocks/>
            </p:cNvSpPr>
            <p:nvPr/>
          </p:nvSpPr>
          <p:spPr bwMode="auto">
            <a:xfrm rot="5400000">
              <a:off x="11173416" y="5999371"/>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06">
              <a:extLst>
                <a:ext uri="{FF2B5EF4-FFF2-40B4-BE49-F238E27FC236}">
                  <a16:creationId xmlns:a16="http://schemas.microsoft.com/office/drawing/2014/main" id="{21B8F3F8-5263-431F-988E-AD997868D18D}"/>
                </a:ext>
              </a:extLst>
            </p:cNvPr>
            <p:cNvSpPr>
              <a:spLocks/>
            </p:cNvSpPr>
            <p:nvPr/>
          </p:nvSpPr>
          <p:spPr bwMode="auto">
            <a:xfrm rot="5400000">
              <a:off x="10919084" y="613174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08">
              <a:extLst>
                <a:ext uri="{FF2B5EF4-FFF2-40B4-BE49-F238E27FC236}">
                  <a16:creationId xmlns:a16="http://schemas.microsoft.com/office/drawing/2014/main" id="{C6ADCEC6-6138-4730-B9FC-F3A450A80F5D}"/>
                </a:ext>
              </a:extLst>
            </p:cNvPr>
            <p:cNvSpPr>
              <a:spLocks/>
            </p:cNvSpPr>
            <p:nvPr/>
          </p:nvSpPr>
          <p:spPr bwMode="auto">
            <a:xfrm rot="5400000">
              <a:off x="10916755" y="6681825"/>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12">
              <a:extLst>
                <a:ext uri="{FF2B5EF4-FFF2-40B4-BE49-F238E27FC236}">
                  <a16:creationId xmlns:a16="http://schemas.microsoft.com/office/drawing/2014/main" id="{6930541A-868B-44EA-B29B-8B6C91D6866D}"/>
                </a:ext>
              </a:extLst>
            </p:cNvPr>
            <p:cNvSpPr>
              <a:spLocks/>
            </p:cNvSpPr>
            <p:nvPr/>
          </p:nvSpPr>
          <p:spPr bwMode="auto">
            <a:xfrm rot="5400000">
              <a:off x="10907510" y="639299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30">
              <a:extLst>
                <a:ext uri="{FF2B5EF4-FFF2-40B4-BE49-F238E27FC236}">
                  <a16:creationId xmlns:a16="http://schemas.microsoft.com/office/drawing/2014/main" id="{460B308A-76DF-456B-93F1-8AA287D44F5B}"/>
                </a:ext>
              </a:extLst>
            </p:cNvPr>
            <p:cNvSpPr>
              <a:spLocks/>
            </p:cNvSpPr>
            <p:nvPr/>
          </p:nvSpPr>
          <p:spPr bwMode="auto">
            <a:xfrm rot="5400000">
              <a:off x="10651885" y="6069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31">
              <a:extLst>
                <a:ext uri="{FF2B5EF4-FFF2-40B4-BE49-F238E27FC236}">
                  <a16:creationId xmlns:a16="http://schemas.microsoft.com/office/drawing/2014/main" id="{E2FAAD6B-0139-4681-827F-C424B14B9318}"/>
                </a:ext>
              </a:extLst>
            </p:cNvPr>
            <p:cNvSpPr>
              <a:spLocks/>
            </p:cNvSpPr>
            <p:nvPr/>
          </p:nvSpPr>
          <p:spPr bwMode="auto">
            <a:xfrm rot="5400000">
              <a:off x="10665559" y="6540784"/>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35">
              <a:extLst>
                <a:ext uri="{FF2B5EF4-FFF2-40B4-BE49-F238E27FC236}">
                  <a16:creationId xmlns:a16="http://schemas.microsoft.com/office/drawing/2014/main" id="{9C29F5EC-1DA5-4B7F-B650-174DF8F689EF}"/>
                </a:ext>
              </a:extLst>
            </p:cNvPr>
            <p:cNvSpPr>
              <a:spLocks/>
            </p:cNvSpPr>
            <p:nvPr/>
          </p:nvSpPr>
          <p:spPr bwMode="auto">
            <a:xfrm rot="5400000">
              <a:off x="10652898" y="631112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41">
              <a:extLst>
                <a:ext uri="{FF2B5EF4-FFF2-40B4-BE49-F238E27FC236}">
                  <a16:creationId xmlns:a16="http://schemas.microsoft.com/office/drawing/2014/main" id="{F3E7642B-46E9-43FD-8FA2-157BC30E1F31}"/>
                </a:ext>
              </a:extLst>
            </p:cNvPr>
            <p:cNvSpPr>
              <a:spLocks/>
            </p:cNvSpPr>
            <p:nvPr/>
          </p:nvSpPr>
          <p:spPr bwMode="auto">
            <a:xfrm rot="5400000">
              <a:off x="10626608" y="666707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5">
              <a:extLst>
                <a:ext uri="{FF2B5EF4-FFF2-40B4-BE49-F238E27FC236}">
                  <a16:creationId xmlns:a16="http://schemas.microsoft.com/office/drawing/2014/main" id="{88495FFB-C854-4479-A2BD-3CC0DB97AFD8}"/>
                </a:ext>
              </a:extLst>
            </p:cNvPr>
            <p:cNvSpPr>
              <a:spLocks/>
            </p:cNvSpPr>
            <p:nvPr/>
          </p:nvSpPr>
          <p:spPr bwMode="auto">
            <a:xfrm rot="5400000">
              <a:off x="10462341" y="6394037"/>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8">
              <a:extLst>
                <a:ext uri="{FF2B5EF4-FFF2-40B4-BE49-F238E27FC236}">
                  <a16:creationId xmlns:a16="http://schemas.microsoft.com/office/drawing/2014/main" id="{B1F8005E-36C9-4C99-A0CD-7CAC4C18E2B4}"/>
                </a:ext>
              </a:extLst>
            </p:cNvPr>
            <p:cNvSpPr>
              <a:spLocks/>
            </p:cNvSpPr>
            <p:nvPr/>
          </p:nvSpPr>
          <p:spPr bwMode="auto">
            <a:xfrm rot="5400000">
              <a:off x="10441934" y="6124863"/>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23">
              <a:extLst>
                <a:ext uri="{FF2B5EF4-FFF2-40B4-BE49-F238E27FC236}">
                  <a16:creationId xmlns:a16="http://schemas.microsoft.com/office/drawing/2014/main" id="{858DDFBA-CA80-4DE2-8852-903176C75A87}"/>
                </a:ext>
              </a:extLst>
            </p:cNvPr>
            <p:cNvSpPr>
              <a:spLocks/>
            </p:cNvSpPr>
            <p:nvPr/>
          </p:nvSpPr>
          <p:spPr bwMode="auto">
            <a:xfrm rot="5400000">
              <a:off x="10423462" y="6639005"/>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43">
              <a:extLst>
                <a:ext uri="{FF2B5EF4-FFF2-40B4-BE49-F238E27FC236}">
                  <a16:creationId xmlns:a16="http://schemas.microsoft.com/office/drawing/2014/main" id="{B47C634B-16E0-48A0-9DF8-123F6D5A3E1F}"/>
                </a:ext>
              </a:extLst>
            </p:cNvPr>
            <p:cNvSpPr>
              <a:spLocks/>
            </p:cNvSpPr>
            <p:nvPr/>
          </p:nvSpPr>
          <p:spPr bwMode="auto">
            <a:xfrm rot="5400000">
              <a:off x="10177488" y="658821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51">
              <a:extLst>
                <a:ext uri="{FF2B5EF4-FFF2-40B4-BE49-F238E27FC236}">
                  <a16:creationId xmlns:a16="http://schemas.microsoft.com/office/drawing/2014/main" id="{314BDDA7-5F88-4EBF-B2CD-C4DAAA2F694A}"/>
                </a:ext>
              </a:extLst>
            </p:cNvPr>
            <p:cNvSpPr>
              <a:spLocks/>
            </p:cNvSpPr>
            <p:nvPr/>
          </p:nvSpPr>
          <p:spPr bwMode="auto">
            <a:xfrm rot="5400000">
              <a:off x="10150457" y="67426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52">
              <a:extLst>
                <a:ext uri="{FF2B5EF4-FFF2-40B4-BE49-F238E27FC236}">
                  <a16:creationId xmlns:a16="http://schemas.microsoft.com/office/drawing/2014/main" id="{442F8A6E-A819-48D7-9E8F-17DD0F6255D0}"/>
                </a:ext>
              </a:extLst>
            </p:cNvPr>
            <p:cNvSpPr>
              <a:spLocks/>
            </p:cNvSpPr>
            <p:nvPr/>
          </p:nvSpPr>
          <p:spPr bwMode="auto">
            <a:xfrm rot="5400000">
              <a:off x="10147462" y="6178198"/>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54">
              <a:extLst>
                <a:ext uri="{FF2B5EF4-FFF2-40B4-BE49-F238E27FC236}">
                  <a16:creationId xmlns:a16="http://schemas.microsoft.com/office/drawing/2014/main" id="{713B9FAE-B67A-4C40-BA54-DA3E1C53820C}"/>
                </a:ext>
              </a:extLst>
            </p:cNvPr>
            <p:cNvSpPr>
              <a:spLocks/>
            </p:cNvSpPr>
            <p:nvPr/>
          </p:nvSpPr>
          <p:spPr bwMode="auto">
            <a:xfrm rot="5400000">
              <a:off x="10124390" y="6341826"/>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59">
              <a:extLst>
                <a:ext uri="{FF2B5EF4-FFF2-40B4-BE49-F238E27FC236}">
                  <a16:creationId xmlns:a16="http://schemas.microsoft.com/office/drawing/2014/main" id="{656C252F-FB3E-4324-95CD-FB8D1594F5FA}"/>
                </a:ext>
              </a:extLst>
            </p:cNvPr>
            <p:cNvSpPr>
              <a:spLocks/>
            </p:cNvSpPr>
            <p:nvPr/>
          </p:nvSpPr>
          <p:spPr bwMode="auto">
            <a:xfrm rot="5400000">
              <a:off x="10175095" y="599386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43">
              <a:extLst>
                <a:ext uri="{FF2B5EF4-FFF2-40B4-BE49-F238E27FC236}">
                  <a16:creationId xmlns:a16="http://schemas.microsoft.com/office/drawing/2014/main" id="{43556289-0C8C-4482-A2B0-BF76356EA1C1}"/>
                </a:ext>
              </a:extLst>
            </p:cNvPr>
            <p:cNvSpPr>
              <a:spLocks/>
            </p:cNvSpPr>
            <p:nvPr/>
          </p:nvSpPr>
          <p:spPr bwMode="auto">
            <a:xfrm rot="5400000">
              <a:off x="11497414" y="47037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51">
              <a:extLst>
                <a:ext uri="{FF2B5EF4-FFF2-40B4-BE49-F238E27FC236}">
                  <a16:creationId xmlns:a16="http://schemas.microsoft.com/office/drawing/2014/main" id="{5873AF93-0122-4C7E-8E86-BFA94C939288}"/>
                </a:ext>
              </a:extLst>
            </p:cNvPr>
            <p:cNvSpPr>
              <a:spLocks/>
            </p:cNvSpPr>
            <p:nvPr/>
          </p:nvSpPr>
          <p:spPr bwMode="auto">
            <a:xfrm rot="5400000">
              <a:off x="11503840" y="6673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52">
              <a:extLst>
                <a:ext uri="{FF2B5EF4-FFF2-40B4-BE49-F238E27FC236}">
                  <a16:creationId xmlns:a16="http://schemas.microsoft.com/office/drawing/2014/main" id="{07F83428-178C-4F37-BB0D-0651A006EE80}"/>
                </a:ext>
              </a:extLst>
            </p:cNvPr>
            <p:cNvSpPr>
              <a:spLocks/>
            </p:cNvSpPr>
            <p:nvPr/>
          </p:nvSpPr>
          <p:spPr bwMode="auto">
            <a:xfrm rot="5400000">
              <a:off x="11467388" y="6036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53">
              <a:extLst>
                <a:ext uri="{FF2B5EF4-FFF2-40B4-BE49-F238E27FC236}">
                  <a16:creationId xmlns:a16="http://schemas.microsoft.com/office/drawing/2014/main" id="{9AF29DDB-2F6D-45BD-8751-0A1489750E4E}"/>
                </a:ext>
              </a:extLst>
            </p:cNvPr>
            <p:cNvSpPr>
              <a:spLocks/>
            </p:cNvSpPr>
            <p:nvPr/>
          </p:nvSpPr>
          <p:spPr bwMode="auto">
            <a:xfrm rot="5400000">
              <a:off x="11458469" y="86356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54">
              <a:extLst>
                <a:ext uri="{FF2B5EF4-FFF2-40B4-BE49-F238E27FC236}">
                  <a16:creationId xmlns:a16="http://schemas.microsoft.com/office/drawing/2014/main" id="{168A9602-3304-4C55-B893-4DCDD1C28E2E}"/>
                </a:ext>
              </a:extLst>
            </p:cNvPr>
            <p:cNvSpPr>
              <a:spLocks/>
            </p:cNvSpPr>
            <p:nvPr/>
          </p:nvSpPr>
          <p:spPr bwMode="auto">
            <a:xfrm rot="5400000">
              <a:off x="11444316" y="22398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78">
              <a:extLst>
                <a:ext uri="{FF2B5EF4-FFF2-40B4-BE49-F238E27FC236}">
                  <a16:creationId xmlns:a16="http://schemas.microsoft.com/office/drawing/2014/main" id="{0F5EB861-2CEB-4469-BFC9-DDB255B3DD0D}"/>
                </a:ext>
              </a:extLst>
            </p:cNvPr>
            <p:cNvSpPr>
              <a:spLocks/>
            </p:cNvSpPr>
            <p:nvPr/>
          </p:nvSpPr>
          <p:spPr bwMode="auto">
            <a:xfrm rot="5400000">
              <a:off x="11178114" y="33080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79">
              <a:extLst>
                <a:ext uri="{FF2B5EF4-FFF2-40B4-BE49-F238E27FC236}">
                  <a16:creationId xmlns:a16="http://schemas.microsoft.com/office/drawing/2014/main" id="{B4EFD264-1B65-4ACC-B126-5FB51337AE7B}"/>
                </a:ext>
              </a:extLst>
            </p:cNvPr>
            <p:cNvSpPr>
              <a:spLocks/>
            </p:cNvSpPr>
            <p:nvPr/>
          </p:nvSpPr>
          <p:spPr bwMode="auto">
            <a:xfrm rot="5400000">
              <a:off x="11190486" y="56184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80">
              <a:extLst>
                <a:ext uri="{FF2B5EF4-FFF2-40B4-BE49-F238E27FC236}">
                  <a16:creationId xmlns:a16="http://schemas.microsoft.com/office/drawing/2014/main" id="{4FE5449B-B410-43EE-BC58-CF292E87B701}"/>
                </a:ext>
              </a:extLst>
            </p:cNvPr>
            <p:cNvSpPr>
              <a:spLocks/>
            </p:cNvSpPr>
            <p:nvPr/>
          </p:nvSpPr>
          <p:spPr bwMode="auto">
            <a:xfrm rot="5400000">
              <a:off x="11185145" y="721953"/>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84">
              <a:extLst>
                <a:ext uri="{FF2B5EF4-FFF2-40B4-BE49-F238E27FC236}">
                  <a16:creationId xmlns:a16="http://schemas.microsoft.com/office/drawing/2014/main" id="{73355840-2433-469A-B21D-93126374AFA8}"/>
                </a:ext>
              </a:extLst>
            </p:cNvPr>
            <p:cNvSpPr>
              <a:spLocks/>
            </p:cNvSpPr>
            <p:nvPr/>
          </p:nvSpPr>
          <p:spPr bwMode="auto">
            <a:xfrm rot="5400000">
              <a:off x="11159604" y="12621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06">
              <a:extLst>
                <a:ext uri="{FF2B5EF4-FFF2-40B4-BE49-F238E27FC236}">
                  <a16:creationId xmlns:a16="http://schemas.microsoft.com/office/drawing/2014/main" id="{80369CCF-C5CC-47E0-A583-7A7C104BDD9C}"/>
                </a:ext>
              </a:extLst>
            </p:cNvPr>
            <p:cNvSpPr>
              <a:spLocks/>
            </p:cNvSpPr>
            <p:nvPr/>
          </p:nvSpPr>
          <p:spPr bwMode="auto">
            <a:xfrm rot="5400000">
              <a:off x="10905272" y="240659"/>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08">
              <a:extLst>
                <a:ext uri="{FF2B5EF4-FFF2-40B4-BE49-F238E27FC236}">
                  <a16:creationId xmlns:a16="http://schemas.microsoft.com/office/drawing/2014/main" id="{6E999097-8478-433E-A965-C91A2A6F350B}"/>
                </a:ext>
              </a:extLst>
            </p:cNvPr>
            <p:cNvSpPr>
              <a:spLocks/>
            </p:cNvSpPr>
            <p:nvPr/>
          </p:nvSpPr>
          <p:spPr bwMode="auto">
            <a:xfrm rot="5400000">
              <a:off x="10902943" y="80867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10">
              <a:extLst>
                <a:ext uri="{FF2B5EF4-FFF2-40B4-BE49-F238E27FC236}">
                  <a16:creationId xmlns:a16="http://schemas.microsoft.com/office/drawing/2014/main" id="{BA738490-7593-43D3-A99A-94C6355E92EB}"/>
                </a:ext>
              </a:extLst>
            </p:cNvPr>
            <p:cNvSpPr>
              <a:spLocks/>
            </p:cNvSpPr>
            <p:nvPr/>
          </p:nvSpPr>
          <p:spPr bwMode="auto">
            <a:xfrm rot="5400000">
              <a:off x="10882996" y="-717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12">
              <a:extLst>
                <a:ext uri="{FF2B5EF4-FFF2-40B4-BE49-F238E27FC236}">
                  <a16:creationId xmlns:a16="http://schemas.microsoft.com/office/drawing/2014/main" id="{20D3B3E8-187C-4326-B2C8-85F9AF586F90}"/>
                </a:ext>
              </a:extLst>
            </p:cNvPr>
            <p:cNvSpPr>
              <a:spLocks/>
            </p:cNvSpPr>
            <p:nvPr/>
          </p:nvSpPr>
          <p:spPr bwMode="auto">
            <a:xfrm rot="5400000">
              <a:off x="10893698" y="51983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30">
              <a:extLst>
                <a:ext uri="{FF2B5EF4-FFF2-40B4-BE49-F238E27FC236}">
                  <a16:creationId xmlns:a16="http://schemas.microsoft.com/office/drawing/2014/main" id="{CD82423F-6BB2-49B4-9EC5-F438E9D40AA3}"/>
                </a:ext>
              </a:extLst>
            </p:cNvPr>
            <p:cNvSpPr>
              <a:spLocks/>
            </p:cNvSpPr>
            <p:nvPr/>
          </p:nvSpPr>
          <p:spPr bwMode="auto">
            <a:xfrm rot="5400000">
              <a:off x="10637929" y="11264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31">
              <a:extLst>
                <a:ext uri="{FF2B5EF4-FFF2-40B4-BE49-F238E27FC236}">
                  <a16:creationId xmlns:a16="http://schemas.microsoft.com/office/drawing/2014/main" id="{B91CE4C9-6B69-456D-89C3-5A4613DDC0B2}"/>
                </a:ext>
              </a:extLst>
            </p:cNvPr>
            <p:cNvSpPr>
              <a:spLocks/>
            </p:cNvSpPr>
            <p:nvPr/>
          </p:nvSpPr>
          <p:spPr bwMode="auto">
            <a:xfrm rot="5400000">
              <a:off x="10651747" y="667631"/>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35">
              <a:extLst>
                <a:ext uri="{FF2B5EF4-FFF2-40B4-BE49-F238E27FC236}">
                  <a16:creationId xmlns:a16="http://schemas.microsoft.com/office/drawing/2014/main" id="{3087A514-FA83-42F2-B67E-C019C9114BED}"/>
                </a:ext>
              </a:extLst>
            </p:cNvPr>
            <p:cNvSpPr>
              <a:spLocks/>
            </p:cNvSpPr>
            <p:nvPr/>
          </p:nvSpPr>
          <p:spPr bwMode="auto">
            <a:xfrm rot="5400000">
              <a:off x="10639086" y="437973"/>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41">
              <a:extLst>
                <a:ext uri="{FF2B5EF4-FFF2-40B4-BE49-F238E27FC236}">
                  <a16:creationId xmlns:a16="http://schemas.microsoft.com/office/drawing/2014/main" id="{DCF44552-2721-4805-946D-38B46624B8C5}"/>
                </a:ext>
              </a:extLst>
            </p:cNvPr>
            <p:cNvSpPr>
              <a:spLocks/>
            </p:cNvSpPr>
            <p:nvPr/>
          </p:nvSpPr>
          <p:spPr bwMode="auto">
            <a:xfrm rot="5400000">
              <a:off x="10587436" y="840570"/>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0">
              <a:extLst>
                <a:ext uri="{FF2B5EF4-FFF2-40B4-BE49-F238E27FC236}">
                  <a16:creationId xmlns:a16="http://schemas.microsoft.com/office/drawing/2014/main" id="{54BB7453-4B1A-4917-80A3-8485714A7BCD}"/>
                </a:ext>
              </a:extLst>
            </p:cNvPr>
            <p:cNvSpPr>
              <a:spLocks/>
            </p:cNvSpPr>
            <p:nvPr/>
          </p:nvSpPr>
          <p:spPr bwMode="auto">
            <a:xfrm rot="5400000">
              <a:off x="10424494" y="5158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5">
              <a:extLst>
                <a:ext uri="{FF2B5EF4-FFF2-40B4-BE49-F238E27FC236}">
                  <a16:creationId xmlns:a16="http://schemas.microsoft.com/office/drawing/2014/main" id="{D3644A0C-845E-4893-9949-F728826CF84F}"/>
                </a:ext>
              </a:extLst>
            </p:cNvPr>
            <p:cNvSpPr>
              <a:spLocks/>
            </p:cNvSpPr>
            <p:nvPr/>
          </p:nvSpPr>
          <p:spPr bwMode="auto">
            <a:xfrm rot="5400000">
              <a:off x="10428424" y="56577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8">
              <a:extLst>
                <a:ext uri="{FF2B5EF4-FFF2-40B4-BE49-F238E27FC236}">
                  <a16:creationId xmlns:a16="http://schemas.microsoft.com/office/drawing/2014/main" id="{90D2357A-CD97-43D4-BFB3-21B1E617090E}"/>
                </a:ext>
              </a:extLst>
            </p:cNvPr>
            <p:cNvSpPr>
              <a:spLocks/>
            </p:cNvSpPr>
            <p:nvPr/>
          </p:nvSpPr>
          <p:spPr bwMode="auto">
            <a:xfrm rot="5400000">
              <a:off x="10431838" y="30903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22">
              <a:extLst>
                <a:ext uri="{FF2B5EF4-FFF2-40B4-BE49-F238E27FC236}">
                  <a16:creationId xmlns:a16="http://schemas.microsoft.com/office/drawing/2014/main" id="{5C23DC76-8EDD-4CA6-8458-1E7C8B3867DF}"/>
                </a:ext>
              </a:extLst>
            </p:cNvPr>
            <p:cNvSpPr>
              <a:spLocks/>
            </p:cNvSpPr>
            <p:nvPr/>
          </p:nvSpPr>
          <p:spPr bwMode="auto">
            <a:xfrm rot="5400000">
              <a:off x="11163668" y="855426"/>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23">
              <a:extLst>
                <a:ext uri="{FF2B5EF4-FFF2-40B4-BE49-F238E27FC236}">
                  <a16:creationId xmlns:a16="http://schemas.microsoft.com/office/drawing/2014/main" id="{480B8E73-CB3E-46F7-8B7A-D5C5D61B6B1E}"/>
                </a:ext>
              </a:extLst>
            </p:cNvPr>
            <p:cNvSpPr>
              <a:spLocks/>
            </p:cNvSpPr>
            <p:nvPr/>
          </p:nvSpPr>
          <p:spPr bwMode="auto">
            <a:xfrm rot="5400000">
              <a:off x="10389545" y="81074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30">
              <a:extLst>
                <a:ext uri="{FF2B5EF4-FFF2-40B4-BE49-F238E27FC236}">
                  <a16:creationId xmlns:a16="http://schemas.microsoft.com/office/drawing/2014/main" id="{E206ACFB-9D01-4F58-8384-B5842098069D}"/>
                </a:ext>
              </a:extLst>
            </p:cNvPr>
            <p:cNvSpPr>
              <a:spLocks/>
            </p:cNvSpPr>
            <p:nvPr/>
          </p:nvSpPr>
          <p:spPr bwMode="auto">
            <a:xfrm rot="5400000">
              <a:off x="10429579" y="105206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43">
              <a:extLst>
                <a:ext uri="{FF2B5EF4-FFF2-40B4-BE49-F238E27FC236}">
                  <a16:creationId xmlns:a16="http://schemas.microsoft.com/office/drawing/2014/main" id="{CC8C56D9-7852-462C-AA69-6A4D8162DDD7}"/>
                </a:ext>
              </a:extLst>
            </p:cNvPr>
            <p:cNvSpPr>
              <a:spLocks/>
            </p:cNvSpPr>
            <p:nvPr/>
          </p:nvSpPr>
          <p:spPr bwMode="auto">
            <a:xfrm rot="5400000">
              <a:off x="10143571" y="759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51">
              <a:extLst>
                <a:ext uri="{FF2B5EF4-FFF2-40B4-BE49-F238E27FC236}">
                  <a16:creationId xmlns:a16="http://schemas.microsoft.com/office/drawing/2014/main" id="{D51B6A1C-E4E9-4F0A-8450-55591D39457F}"/>
                </a:ext>
              </a:extLst>
            </p:cNvPr>
            <p:cNvSpPr>
              <a:spLocks/>
            </p:cNvSpPr>
            <p:nvPr/>
          </p:nvSpPr>
          <p:spPr bwMode="auto">
            <a:xfrm rot="5400000">
              <a:off x="10116540" y="91437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52">
              <a:extLst>
                <a:ext uri="{FF2B5EF4-FFF2-40B4-BE49-F238E27FC236}">
                  <a16:creationId xmlns:a16="http://schemas.microsoft.com/office/drawing/2014/main" id="{35DCF43B-4A4C-44EB-84C4-8D73181F3716}"/>
                </a:ext>
              </a:extLst>
            </p:cNvPr>
            <p:cNvSpPr>
              <a:spLocks/>
            </p:cNvSpPr>
            <p:nvPr/>
          </p:nvSpPr>
          <p:spPr bwMode="auto">
            <a:xfrm rot="5400000">
              <a:off x="10113545" y="34993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54">
              <a:extLst>
                <a:ext uri="{FF2B5EF4-FFF2-40B4-BE49-F238E27FC236}">
                  <a16:creationId xmlns:a16="http://schemas.microsoft.com/office/drawing/2014/main" id="{4056EC3D-FBAE-4063-8421-B8A6705B3746}"/>
                </a:ext>
              </a:extLst>
            </p:cNvPr>
            <p:cNvSpPr>
              <a:spLocks/>
            </p:cNvSpPr>
            <p:nvPr/>
          </p:nvSpPr>
          <p:spPr bwMode="auto">
            <a:xfrm rot="5400000">
              <a:off x="10090473" y="51356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59">
              <a:extLst>
                <a:ext uri="{FF2B5EF4-FFF2-40B4-BE49-F238E27FC236}">
                  <a16:creationId xmlns:a16="http://schemas.microsoft.com/office/drawing/2014/main" id="{5342582B-0843-4224-A726-6002EF4812FD}"/>
                </a:ext>
              </a:extLst>
            </p:cNvPr>
            <p:cNvSpPr>
              <a:spLocks/>
            </p:cNvSpPr>
            <p:nvPr/>
          </p:nvSpPr>
          <p:spPr bwMode="auto">
            <a:xfrm rot="5400000">
              <a:off x="10094459" y="118508"/>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20" name="Picture 119">
            <a:extLst>
              <a:ext uri="{FF2B5EF4-FFF2-40B4-BE49-F238E27FC236}">
                <a16:creationId xmlns:a16="http://schemas.microsoft.com/office/drawing/2014/main" id="{E08FA6CF-9EA7-45FC-B199-DB8B1EB9FE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3934" y="184666"/>
            <a:ext cx="2690813" cy="480344"/>
          </a:xfrm>
          <a:prstGeom prst="rect">
            <a:avLst/>
          </a:prstGeom>
        </p:spPr>
      </p:pic>
      <p:pic>
        <p:nvPicPr>
          <p:cNvPr id="121" name="Picture 120">
            <a:extLst>
              <a:ext uri="{FF2B5EF4-FFF2-40B4-BE49-F238E27FC236}">
                <a16:creationId xmlns:a16="http://schemas.microsoft.com/office/drawing/2014/main" id="{33AD8130-6165-4728-8F14-10A993152B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5995" y="-116031"/>
            <a:ext cx="1172105" cy="1172105"/>
          </a:xfrm>
          <a:prstGeom prst="rect">
            <a:avLst/>
          </a:prstGeom>
        </p:spPr>
      </p:pic>
      <p:pic>
        <p:nvPicPr>
          <p:cNvPr id="122" name="Picture 121">
            <a:extLst>
              <a:ext uri="{FF2B5EF4-FFF2-40B4-BE49-F238E27FC236}">
                <a16:creationId xmlns:a16="http://schemas.microsoft.com/office/drawing/2014/main" id="{16AA50F1-92EB-47E2-99C5-533FC048C0A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17101" y="-41544"/>
            <a:ext cx="965229" cy="910815"/>
          </a:xfrm>
          <a:prstGeom prst="rect">
            <a:avLst/>
          </a:prstGeom>
        </p:spPr>
      </p:pic>
      <p:pic>
        <p:nvPicPr>
          <p:cNvPr id="123" name="Picture 122">
            <a:extLst>
              <a:ext uri="{FF2B5EF4-FFF2-40B4-BE49-F238E27FC236}">
                <a16:creationId xmlns:a16="http://schemas.microsoft.com/office/drawing/2014/main" id="{35B9390F-21F2-4637-84EF-B7856386023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46120" y="104706"/>
            <a:ext cx="1595785" cy="697318"/>
          </a:xfrm>
          <a:prstGeom prst="rect">
            <a:avLst/>
          </a:prstGeom>
        </p:spPr>
      </p:pic>
    </p:spTree>
    <p:extLst>
      <p:ext uri="{BB962C8B-B14F-4D97-AF65-F5344CB8AC3E}">
        <p14:creationId xmlns:p14="http://schemas.microsoft.com/office/powerpoint/2010/main" val="1609512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ontent + table">
    <p:bg>
      <p:bgPr>
        <a:gradFill flip="none" rotWithShape="1">
          <a:gsLst>
            <a:gs pos="89834">
              <a:schemeClr val="bg1"/>
            </a:gs>
            <a:gs pos="0">
              <a:srgbClr val="00A5EC"/>
            </a:gs>
            <a:gs pos="74000">
              <a:schemeClr val="bg1"/>
            </a:gs>
            <a:gs pos="83000">
              <a:schemeClr val="bg1"/>
            </a:gs>
            <a:gs pos="100000">
              <a:schemeClr val="bg1"/>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1F354BF6-8793-18A7-1414-5277192C6A46}"/>
              </a:ext>
              <a:ext uri="{C183D7F6-B498-43B3-948B-1728B52AA6E4}">
                <adec:decorative xmlns:adec="http://schemas.microsoft.com/office/drawing/2017/decorative" val="1"/>
              </a:ext>
            </a:extLst>
          </p:cNvPr>
          <p:cNvGrpSpPr/>
          <p:nvPr/>
        </p:nvGrpSpPr>
        <p:grpSpPr>
          <a:xfrm>
            <a:off x="11096450" y="13394"/>
            <a:ext cx="494218" cy="6814823"/>
            <a:chOff x="11096450" y="13394"/>
            <a:chExt cx="494218" cy="6814823"/>
          </a:xfrm>
          <a:solidFill>
            <a:schemeClr val="bg2">
              <a:lumMod val="90000"/>
            </a:schemeClr>
          </a:solidFill>
        </p:grpSpPr>
        <p:sp>
          <p:nvSpPr>
            <p:cNvPr id="65" name="Freeform 8">
              <a:extLst>
                <a:ext uri="{FF2B5EF4-FFF2-40B4-BE49-F238E27FC236}">
                  <a16:creationId xmlns:a16="http://schemas.microsoft.com/office/drawing/2014/main" id="{3DF1541E-3D6C-633E-81FB-0B66AFA16627}"/>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10">
              <a:extLst>
                <a:ext uri="{FF2B5EF4-FFF2-40B4-BE49-F238E27FC236}">
                  <a16:creationId xmlns:a16="http://schemas.microsoft.com/office/drawing/2014/main" id="{12845A3B-B7A1-B14C-579E-0DBD1ED1CB6E}"/>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5">
              <a:extLst>
                <a:ext uri="{FF2B5EF4-FFF2-40B4-BE49-F238E27FC236}">
                  <a16:creationId xmlns:a16="http://schemas.microsoft.com/office/drawing/2014/main" id="{B913274E-32DA-F9FB-883E-A74A00866F79}"/>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 name="Freeform 18">
              <a:extLst>
                <a:ext uri="{FF2B5EF4-FFF2-40B4-BE49-F238E27FC236}">
                  <a16:creationId xmlns:a16="http://schemas.microsoft.com/office/drawing/2014/main" id="{4FE5CF69-1AB3-0948-4917-26C9525AB056}"/>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19">
              <a:extLst>
                <a:ext uri="{FF2B5EF4-FFF2-40B4-BE49-F238E27FC236}">
                  <a16:creationId xmlns:a16="http://schemas.microsoft.com/office/drawing/2014/main" id="{7A849E69-BFA1-A619-68B5-BC0E8241C023}"/>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 name="Freeform 20">
              <a:extLst>
                <a:ext uri="{FF2B5EF4-FFF2-40B4-BE49-F238E27FC236}">
                  <a16:creationId xmlns:a16="http://schemas.microsoft.com/office/drawing/2014/main" id="{0CC37C4C-1968-F4B8-FC41-54445BB3F556}"/>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1" name="Freeform 22">
              <a:extLst>
                <a:ext uri="{FF2B5EF4-FFF2-40B4-BE49-F238E27FC236}">
                  <a16:creationId xmlns:a16="http://schemas.microsoft.com/office/drawing/2014/main" id="{A113A29C-DAFB-B89F-3063-0A9E2E1A3868}"/>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2" name="Freeform 23">
              <a:extLst>
                <a:ext uri="{FF2B5EF4-FFF2-40B4-BE49-F238E27FC236}">
                  <a16:creationId xmlns:a16="http://schemas.microsoft.com/office/drawing/2014/main" id="{A4856E26-D9A8-E6E2-1893-0489A8C2B1EA}"/>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3" name="Freeform 26">
              <a:extLst>
                <a:ext uri="{FF2B5EF4-FFF2-40B4-BE49-F238E27FC236}">
                  <a16:creationId xmlns:a16="http://schemas.microsoft.com/office/drawing/2014/main" id="{55F8ABC6-254C-AAF0-AB19-9DB17FB1A8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4" name="Freeform 27">
              <a:extLst>
                <a:ext uri="{FF2B5EF4-FFF2-40B4-BE49-F238E27FC236}">
                  <a16:creationId xmlns:a16="http://schemas.microsoft.com/office/drawing/2014/main" id="{7C7B5632-9C18-1A19-D167-425D74EF02C0}"/>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5" name="Freeform 28">
              <a:extLst>
                <a:ext uri="{FF2B5EF4-FFF2-40B4-BE49-F238E27FC236}">
                  <a16:creationId xmlns:a16="http://schemas.microsoft.com/office/drawing/2014/main" id="{98D99975-5166-EEDD-5269-AD315E63134C}"/>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6" name="Freeform 30">
              <a:extLst>
                <a:ext uri="{FF2B5EF4-FFF2-40B4-BE49-F238E27FC236}">
                  <a16:creationId xmlns:a16="http://schemas.microsoft.com/office/drawing/2014/main" id="{6EC03DA5-48AC-6C9A-CD47-A48C21DC3F8F}"/>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7" name="Freeform 43">
              <a:extLst>
                <a:ext uri="{FF2B5EF4-FFF2-40B4-BE49-F238E27FC236}">
                  <a16:creationId xmlns:a16="http://schemas.microsoft.com/office/drawing/2014/main" id="{E80CA8A9-1656-44D2-FDB7-D25A638574D2}"/>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8" name="Freeform 51">
              <a:extLst>
                <a:ext uri="{FF2B5EF4-FFF2-40B4-BE49-F238E27FC236}">
                  <a16:creationId xmlns:a16="http://schemas.microsoft.com/office/drawing/2014/main" id="{8AAD76AB-06E1-D31F-66BA-40E244D40E7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9" name="Freeform 52">
              <a:extLst>
                <a:ext uri="{FF2B5EF4-FFF2-40B4-BE49-F238E27FC236}">
                  <a16:creationId xmlns:a16="http://schemas.microsoft.com/office/drawing/2014/main" id="{CEBBB9C1-C31B-C918-AEB2-289937E9BF1D}"/>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0" name="Freeform 53">
              <a:extLst>
                <a:ext uri="{FF2B5EF4-FFF2-40B4-BE49-F238E27FC236}">
                  <a16:creationId xmlns:a16="http://schemas.microsoft.com/office/drawing/2014/main" id="{3C98E2EA-481C-9DC8-E8C3-AD7B19638615}"/>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1" name="Freeform 54">
              <a:extLst>
                <a:ext uri="{FF2B5EF4-FFF2-40B4-BE49-F238E27FC236}">
                  <a16:creationId xmlns:a16="http://schemas.microsoft.com/office/drawing/2014/main" id="{C7735666-307E-E4DF-DFE1-37CE05282A21}"/>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2" name="Freeform 55">
              <a:extLst>
                <a:ext uri="{FF2B5EF4-FFF2-40B4-BE49-F238E27FC236}">
                  <a16:creationId xmlns:a16="http://schemas.microsoft.com/office/drawing/2014/main" id="{D513C7A0-2185-2FDF-B305-62A9A617C61A}"/>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3" name="Freeform 56">
              <a:extLst>
                <a:ext uri="{FF2B5EF4-FFF2-40B4-BE49-F238E27FC236}">
                  <a16:creationId xmlns:a16="http://schemas.microsoft.com/office/drawing/2014/main" id="{245291F2-E322-8D27-4DF3-105DB5E33BA3}"/>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4" name="Freeform 57">
              <a:extLst>
                <a:ext uri="{FF2B5EF4-FFF2-40B4-BE49-F238E27FC236}">
                  <a16:creationId xmlns:a16="http://schemas.microsoft.com/office/drawing/2014/main" id="{E3C24DA4-D164-90C4-5705-987B3FDE605B}"/>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5" name="Freeform 59">
              <a:extLst>
                <a:ext uri="{FF2B5EF4-FFF2-40B4-BE49-F238E27FC236}">
                  <a16:creationId xmlns:a16="http://schemas.microsoft.com/office/drawing/2014/main" id="{DCD3B69F-ECCB-7D7B-06DB-9319CE2A3441}"/>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6" name="Freeform 60">
              <a:extLst>
                <a:ext uri="{FF2B5EF4-FFF2-40B4-BE49-F238E27FC236}">
                  <a16:creationId xmlns:a16="http://schemas.microsoft.com/office/drawing/2014/main" id="{CD90520A-B0D8-5E51-B4ED-123D3F50AD64}"/>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7" name="Freeform 61">
              <a:extLst>
                <a:ext uri="{FF2B5EF4-FFF2-40B4-BE49-F238E27FC236}">
                  <a16:creationId xmlns:a16="http://schemas.microsoft.com/office/drawing/2014/main" id="{AB4C64C3-BF1E-C9F7-E2F7-4AF783B96F47}"/>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8" name="Freeform 5">
              <a:extLst>
                <a:ext uri="{FF2B5EF4-FFF2-40B4-BE49-F238E27FC236}">
                  <a16:creationId xmlns:a16="http://schemas.microsoft.com/office/drawing/2014/main" id="{8CB69485-DF03-F101-A8FF-065EA10A8A07}"/>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9" name="Freeform 6">
              <a:extLst>
                <a:ext uri="{FF2B5EF4-FFF2-40B4-BE49-F238E27FC236}">
                  <a16:creationId xmlns:a16="http://schemas.microsoft.com/office/drawing/2014/main" id="{DA7C8E80-AF02-F905-FC4A-A86ED34FD41A}"/>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0" name="Freeform 7">
              <a:extLst>
                <a:ext uri="{FF2B5EF4-FFF2-40B4-BE49-F238E27FC236}">
                  <a16:creationId xmlns:a16="http://schemas.microsoft.com/office/drawing/2014/main" id="{2847328B-3755-7718-3C44-2F7F0816753A}"/>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1" name="Freeform 8">
              <a:extLst>
                <a:ext uri="{FF2B5EF4-FFF2-40B4-BE49-F238E27FC236}">
                  <a16:creationId xmlns:a16="http://schemas.microsoft.com/office/drawing/2014/main" id="{FC64A42C-8607-DF64-6A2C-0204FCFAB14C}"/>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2" name="Freeform 9">
              <a:extLst>
                <a:ext uri="{FF2B5EF4-FFF2-40B4-BE49-F238E27FC236}">
                  <a16:creationId xmlns:a16="http://schemas.microsoft.com/office/drawing/2014/main" id="{077C4D5C-7DC4-8A04-918E-562C74238FEB}"/>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3" name="Freeform 11">
              <a:extLst>
                <a:ext uri="{FF2B5EF4-FFF2-40B4-BE49-F238E27FC236}">
                  <a16:creationId xmlns:a16="http://schemas.microsoft.com/office/drawing/2014/main" id="{4B42FA8A-6AD6-CDA0-A82F-39E83E015BB4}"/>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4" name="Freeform 12">
              <a:extLst>
                <a:ext uri="{FF2B5EF4-FFF2-40B4-BE49-F238E27FC236}">
                  <a16:creationId xmlns:a16="http://schemas.microsoft.com/office/drawing/2014/main" id="{2BEABC31-D508-09C6-C02D-55347AEF03BE}"/>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5" name="Freeform 13">
              <a:extLst>
                <a:ext uri="{FF2B5EF4-FFF2-40B4-BE49-F238E27FC236}">
                  <a16:creationId xmlns:a16="http://schemas.microsoft.com/office/drawing/2014/main" id="{A2F69B55-1245-4B5D-954B-1D92036EE7BD}"/>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6" name="Freeform 14">
              <a:extLst>
                <a:ext uri="{FF2B5EF4-FFF2-40B4-BE49-F238E27FC236}">
                  <a16:creationId xmlns:a16="http://schemas.microsoft.com/office/drawing/2014/main" id="{A63BBD12-1A3D-E21E-92ED-2C5363F96A68}"/>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7" name="Freeform 16">
              <a:extLst>
                <a:ext uri="{FF2B5EF4-FFF2-40B4-BE49-F238E27FC236}">
                  <a16:creationId xmlns:a16="http://schemas.microsoft.com/office/drawing/2014/main" id="{08AB52FB-A8D3-84C6-86C2-B45F2E41034D}"/>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8" name="Freeform 17">
              <a:extLst>
                <a:ext uri="{FF2B5EF4-FFF2-40B4-BE49-F238E27FC236}">
                  <a16:creationId xmlns:a16="http://schemas.microsoft.com/office/drawing/2014/main" id="{5F28F92D-6360-3CCB-5302-658C5DCEFA09}"/>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9" name="Freeform 21">
              <a:extLst>
                <a:ext uri="{FF2B5EF4-FFF2-40B4-BE49-F238E27FC236}">
                  <a16:creationId xmlns:a16="http://schemas.microsoft.com/office/drawing/2014/main" id="{7B9390F6-8067-5A31-8080-7AAB12480BBD}"/>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0" name="Freeform 25">
              <a:extLst>
                <a:ext uri="{FF2B5EF4-FFF2-40B4-BE49-F238E27FC236}">
                  <a16:creationId xmlns:a16="http://schemas.microsoft.com/office/drawing/2014/main" id="{6B26AE2C-944B-1307-78D7-AEEEF50F2BA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1" name="Freeform 29">
              <a:extLst>
                <a:ext uri="{FF2B5EF4-FFF2-40B4-BE49-F238E27FC236}">
                  <a16:creationId xmlns:a16="http://schemas.microsoft.com/office/drawing/2014/main" id="{0D48A696-C994-D2E1-85CE-09F61D222D67}"/>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2" name="Freeform 31">
              <a:extLst>
                <a:ext uri="{FF2B5EF4-FFF2-40B4-BE49-F238E27FC236}">
                  <a16:creationId xmlns:a16="http://schemas.microsoft.com/office/drawing/2014/main" id="{4E0F117E-13FA-A7F4-4DE1-DABE9EE9BF66}"/>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 name="Freeform 32">
              <a:extLst>
                <a:ext uri="{FF2B5EF4-FFF2-40B4-BE49-F238E27FC236}">
                  <a16:creationId xmlns:a16="http://schemas.microsoft.com/office/drawing/2014/main" id="{5D33E3BD-A8E0-88E6-BBAC-CF4BCFE35773}"/>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 name="Freeform 33">
              <a:extLst>
                <a:ext uri="{FF2B5EF4-FFF2-40B4-BE49-F238E27FC236}">
                  <a16:creationId xmlns:a16="http://schemas.microsoft.com/office/drawing/2014/main" id="{8FCE892A-A2E4-FA40-1182-4694880B1153}"/>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 name="Freeform 34">
              <a:extLst>
                <a:ext uri="{FF2B5EF4-FFF2-40B4-BE49-F238E27FC236}">
                  <a16:creationId xmlns:a16="http://schemas.microsoft.com/office/drawing/2014/main" id="{5F13497C-0B41-5ED9-C8AE-CC88B806673E}"/>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 name="Freeform 35">
              <a:extLst>
                <a:ext uri="{FF2B5EF4-FFF2-40B4-BE49-F238E27FC236}">
                  <a16:creationId xmlns:a16="http://schemas.microsoft.com/office/drawing/2014/main" id="{4E997867-F1DE-75E4-7820-76A2BE4A62DA}"/>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 name="Freeform 36">
              <a:extLst>
                <a:ext uri="{FF2B5EF4-FFF2-40B4-BE49-F238E27FC236}">
                  <a16:creationId xmlns:a16="http://schemas.microsoft.com/office/drawing/2014/main" id="{A5F69818-9734-1711-5D0F-DF58D19DA38A}"/>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 name="Freeform 37">
              <a:extLst>
                <a:ext uri="{FF2B5EF4-FFF2-40B4-BE49-F238E27FC236}">
                  <a16:creationId xmlns:a16="http://schemas.microsoft.com/office/drawing/2014/main" id="{CD5B93AF-2392-75B2-90C6-2B5C16342269}"/>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9" name="Freeform 38">
              <a:extLst>
                <a:ext uri="{FF2B5EF4-FFF2-40B4-BE49-F238E27FC236}">
                  <a16:creationId xmlns:a16="http://schemas.microsoft.com/office/drawing/2014/main" id="{847C308E-AA63-4804-603D-D5461F1BE389}"/>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0" name="Freeform 39">
              <a:extLst>
                <a:ext uri="{FF2B5EF4-FFF2-40B4-BE49-F238E27FC236}">
                  <a16:creationId xmlns:a16="http://schemas.microsoft.com/office/drawing/2014/main" id="{DD22CFE9-9887-633E-ABF9-E741C29BCD73}"/>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1" name="Freeform 40">
              <a:extLst>
                <a:ext uri="{FF2B5EF4-FFF2-40B4-BE49-F238E27FC236}">
                  <a16:creationId xmlns:a16="http://schemas.microsoft.com/office/drawing/2014/main" id="{6F303437-2634-2DF2-6A62-21A23DF5D908}"/>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2" name="Freeform 41">
              <a:extLst>
                <a:ext uri="{FF2B5EF4-FFF2-40B4-BE49-F238E27FC236}">
                  <a16:creationId xmlns:a16="http://schemas.microsoft.com/office/drawing/2014/main" id="{FB2F3C60-9352-4A48-A4FF-554705ECA8B2}"/>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3" name="Freeform 42">
              <a:extLst>
                <a:ext uri="{FF2B5EF4-FFF2-40B4-BE49-F238E27FC236}">
                  <a16:creationId xmlns:a16="http://schemas.microsoft.com/office/drawing/2014/main" id="{391CEC1C-6647-AEC7-39FA-BDD6B2EB8CEA}"/>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4" name="Freeform 44">
              <a:extLst>
                <a:ext uri="{FF2B5EF4-FFF2-40B4-BE49-F238E27FC236}">
                  <a16:creationId xmlns:a16="http://schemas.microsoft.com/office/drawing/2014/main" id="{EBD4EB41-4C6B-D041-DCF6-26276E17F548}"/>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5" name="Freeform 45">
              <a:extLst>
                <a:ext uri="{FF2B5EF4-FFF2-40B4-BE49-F238E27FC236}">
                  <a16:creationId xmlns:a16="http://schemas.microsoft.com/office/drawing/2014/main" id="{EE7F22ED-40D8-805F-1A3B-425272EA6E87}"/>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6" name="Freeform 46">
              <a:extLst>
                <a:ext uri="{FF2B5EF4-FFF2-40B4-BE49-F238E27FC236}">
                  <a16:creationId xmlns:a16="http://schemas.microsoft.com/office/drawing/2014/main" id="{368BDE04-B696-C827-6E7A-976191F9B6FE}"/>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7" name="Freeform 47">
              <a:extLst>
                <a:ext uri="{FF2B5EF4-FFF2-40B4-BE49-F238E27FC236}">
                  <a16:creationId xmlns:a16="http://schemas.microsoft.com/office/drawing/2014/main" id="{DCAC48F7-690F-27D0-C9D4-C41C0E27FFAE}"/>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8" name="Freeform 48">
              <a:extLst>
                <a:ext uri="{FF2B5EF4-FFF2-40B4-BE49-F238E27FC236}">
                  <a16:creationId xmlns:a16="http://schemas.microsoft.com/office/drawing/2014/main" id="{48CEFDBB-3589-4FAB-0FAA-3F389FE32CEA}"/>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9" name="Freeform 49">
              <a:extLst>
                <a:ext uri="{FF2B5EF4-FFF2-40B4-BE49-F238E27FC236}">
                  <a16:creationId xmlns:a16="http://schemas.microsoft.com/office/drawing/2014/main" id="{1323A3A1-2E78-8EDA-A323-7249BA0BDD4A}"/>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 name="Freeform 8">
              <a:extLst>
                <a:ext uri="{FF2B5EF4-FFF2-40B4-BE49-F238E27FC236}">
                  <a16:creationId xmlns:a16="http://schemas.microsoft.com/office/drawing/2014/main" id="{CBA51517-48C8-3C47-180C-136D263A48C9}"/>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 name="Freeform 106">
              <a:extLst>
                <a:ext uri="{FF2B5EF4-FFF2-40B4-BE49-F238E27FC236}">
                  <a16:creationId xmlns:a16="http://schemas.microsoft.com/office/drawing/2014/main" id="{59AF7265-3281-DC55-47C8-74CC4236DE7D}"/>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6382" y="210125"/>
            <a:ext cx="10517416" cy="1475683"/>
          </a:xfrm>
        </p:spPr>
        <p:txBody>
          <a:bodyPr anchor="b" anchorCtr="0">
            <a:noAutofit/>
          </a:bodyPr>
          <a:lstStyle/>
          <a:p>
            <a:r>
              <a:rPr lang="en-US"/>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7856" y="1853313"/>
            <a:ext cx="3108960" cy="4071166"/>
          </a:xfrm>
        </p:spPr>
        <p:txBody>
          <a:bodyPr tIns="0">
            <a:normAutofit/>
          </a:bodyPr>
          <a:lstStyle>
            <a:lvl1pPr marL="0" indent="0">
              <a:spcBef>
                <a:spcPts val="1000"/>
              </a:spcBef>
              <a:spcAft>
                <a:spcPts val="1000"/>
              </a:spcAft>
              <a:buNone/>
              <a:defRPr sz="1800"/>
            </a:lvl1pPr>
            <a:lvl2pPr>
              <a:spcBef>
                <a:spcPts val="1000"/>
              </a:spcBef>
              <a:spcAft>
                <a:spcPts val="1000"/>
              </a:spcAft>
              <a:defRPr sz="1600"/>
            </a:lvl2pPr>
            <a:lvl3pPr>
              <a:spcBef>
                <a:spcPts val="1000"/>
              </a:spcBef>
              <a:spcAft>
                <a:spcPts val="1000"/>
              </a:spcAft>
              <a:defRPr sz="1400"/>
            </a:lvl3pPr>
            <a:lvl4pPr>
              <a:spcBef>
                <a:spcPts val="1000"/>
              </a:spcBef>
              <a:spcAft>
                <a:spcPts val="1000"/>
              </a:spcAft>
              <a:defRPr sz="1200"/>
            </a:lvl4pPr>
            <a:lvl5pPr>
              <a:spcBef>
                <a:spcPts val="1000"/>
              </a:spcBef>
              <a:spcAft>
                <a:spcPts val="1000"/>
              </a:spcAft>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038599" y="1874613"/>
            <a:ext cx="7315199" cy="4071165"/>
          </a:xfrm>
        </p:spPr>
        <p:txBody>
          <a:bodyPr/>
          <a:lstStyle>
            <a:lvl1pPr>
              <a:defRPr/>
            </a:lvl1pPr>
          </a:lstStyle>
          <a:p>
            <a:r>
              <a:rPr lang="en-US"/>
              <a:t>Click icon to add table</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JM"/>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81685C1C-A6AA-484A-B84A-1B78C6E86D42}" type="slidenum">
              <a:rPr lang="en-JM" smtClean="0"/>
              <a:t>‹#›</a:t>
            </a:fld>
            <a:endParaRPr lang="en-JM"/>
          </a:p>
        </p:txBody>
      </p:sp>
      <p:pic>
        <p:nvPicPr>
          <p:cNvPr id="122" name="Picture 121">
            <a:extLst>
              <a:ext uri="{FF2B5EF4-FFF2-40B4-BE49-F238E27FC236}">
                <a16:creationId xmlns:a16="http://schemas.microsoft.com/office/drawing/2014/main" id="{254DF7F2-8CBA-4C96-8DF7-FDDF98EA70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0109" y="6170334"/>
            <a:ext cx="2690813" cy="480344"/>
          </a:xfrm>
          <a:prstGeom prst="rect">
            <a:avLst/>
          </a:prstGeom>
        </p:spPr>
      </p:pic>
      <p:pic>
        <p:nvPicPr>
          <p:cNvPr id="123" name="Picture 122">
            <a:extLst>
              <a:ext uri="{FF2B5EF4-FFF2-40B4-BE49-F238E27FC236}">
                <a16:creationId xmlns:a16="http://schemas.microsoft.com/office/drawing/2014/main" id="{057ED810-953C-4E20-AB83-8203E8045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124" name="Picture 123">
            <a:extLst>
              <a:ext uri="{FF2B5EF4-FFF2-40B4-BE49-F238E27FC236}">
                <a16:creationId xmlns:a16="http://schemas.microsoft.com/office/drawing/2014/main" id="{151BCA4D-8943-4983-8A8A-717FE45507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9" name="Picture 8">
            <a:extLst>
              <a:ext uri="{FF2B5EF4-FFF2-40B4-BE49-F238E27FC236}">
                <a16:creationId xmlns:a16="http://schemas.microsoft.com/office/drawing/2014/main" id="{382C53EF-B9AC-46E7-97DB-F3C0B6CAD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090" y="5996313"/>
            <a:ext cx="1863234" cy="814186"/>
          </a:xfrm>
          <a:prstGeom prst="rect">
            <a:avLst/>
          </a:prstGeom>
        </p:spPr>
      </p:pic>
    </p:spTree>
    <p:extLst>
      <p:ext uri="{BB962C8B-B14F-4D97-AF65-F5344CB8AC3E}">
        <p14:creationId xmlns:p14="http://schemas.microsoft.com/office/powerpoint/2010/main" val="515277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wo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hasCustomPrompt="1"/>
          </p:nvPr>
        </p:nvSpPr>
        <p:spPr>
          <a:xfrm>
            <a:off x="836383" y="232641"/>
            <a:ext cx="9859390" cy="1450982"/>
          </a:xfrm>
          <a:gradFill>
            <a:gsLst>
              <a:gs pos="89834">
                <a:schemeClr val="bg1"/>
              </a:gs>
              <a:gs pos="0">
                <a:srgbClr val="00A5EC"/>
              </a:gs>
              <a:gs pos="74000">
                <a:schemeClr val="bg1"/>
              </a:gs>
              <a:gs pos="83000">
                <a:schemeClr val="bg1"/>
              </a:gs>
              <a:gs pos="100000">
                <a:schemeClr val="bg1"/>
              </a:gs>
            </a:gsLst>
            <a:path path="circle">
              <a:fillToRect l="100000" t="100000"/>
            </a:path>
          </a:gradFill>
        </p:spPr>
        <p:txBody>
          <a:bodyPr anchor="b"/>
          <a:lstStyle/>
          <a:p>
            <a:r>
              <a:rPr lang="en-US"/>
              <a:t>Click to add title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hasCustomPrompt="1"/>
          </p:nvPr>
        </p:nvSpPr>
        <p:spPr>
          <a:xfrm>
            <a:off x="855414" y="1782050"/>
            <a:ext cx="6218593" cy="4238839"/>
          </a:xfrm>
        </p:spPr>
        <p:txBody>
          <a:bodyPr>
            <a:normAutofit/>
          </a:bodyPr>
          <a:lstStyle>
            <a:lvl1pPr marL="0" indent="0">
              <a:spcBef>
                <a:spcPts val="500"/>
              </a:spcBef>
              <a:buFont typeface="Arial" panose="020B0604020202020204" pitchFamily="34" charset="0"/>
              <a:buNone/>
              <a:defRPr sz="1800"/>
            </a:lvl1pPr>
            <a:lvl2pPr marL="228600" indent="0">
              <a:spcBef>
                <a:spcPts val="500"/>
              </a:spcBef>
              <a:buFont typeface="Arial" panose="020B0604020202020204" pitchFamily="34" charset="0"/>
              <a:buNone/>
              <a:defRPr sz="1800"/>
            </a:lvl2pPr>
            <a:lvl3pPr marL="320040" indent="0">
              <a:spcBef>
                <a:spcPts val="500"/>
              </a:spcBef>
              <a:buNone/>
              <a:defRPr sz="1800"/>
            </a:lvl3pPr>
            <a:lvl4pPr marL="411480" indent="0">
              <a:spcBef>
                <a:spcPts val="500"/>
              </a:spcBef>
              <a:buFont typeface="Arial" panose="020B0604020202020204" pitchFamily="34" charset="0"/>
              <a:buNone/>
              <a:defRPr sz="1800"/>
            </a:lvl4pPr>
            <a:lvl5pPr marL="502920" indent="0">
              <a:spcBef>
                <a:spcPts val="500"/>
              </a:spcBef>
              <a:buNone/>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6" name="Content Placeholder 2">
            <a:extLst>
              <a:ext uri="{FF2B5EF4-FFF2-40B4-BE49-F238E27FC236}">
                <a16:creationId xmlns:a16="http://schemas.microsoft.com/office/drawing/2014/main" id="{CDFEBC35-D076-4C4A-E98D-C1CEC612A1F7}"/>
              </a:ext>
            </a:extLst>
          </p:cNvPr>
          <p:cNvSpPr>
            <a:spLocks noGrp="1"/>
          </p:cNvSpPr>
          <p:nvPr>
            <p:ph sz="half" idx="13" hasCustomPrompt="1"/>
          </p:nvPr>
        </p:nvSpPr>
        <p:spPr>
          <a:xfrm>
            <a:off x="7190309" y="1792083"/>
            <a:ext cx="3516760" cy="4238839"/>
          </a:xfrm>
        </p:spPr>
        <p:txBody>
          <a:bodyPr>
            <a:normAutofit/>
          </a:bodyPr>
          <a:lstStyle>
            <a:lvl1pPr marL="0" indent="0">
              <a:spcBef>
                <a:spcPts val="1000"/>
              </a:spcBef>
              <a:buFont typeface="Arial" panose="020B0604020202020204" pitchFamily="34" charset="0"/>
              <a:buNone/>
              <a:defRPr sz="1800"/>
            </a:lvl1pPr>
            <a:lvl2pPr marL="228600" indent="0">
              <a:spcBef>
                <a:spcPts val="1000"/>
              </a:spcBef>
              <a:buFont typeface="Arial" panose="020B0604020202020204" pitchFamily="34" charset="0"/>
              <a:buNone/>
              <a:defRPr sz="1800"/>
            </a:lvl2pPr>
            <a:lvl3pPr marL="320040" indent="0">
              <a:spcBef>
                <a:spcPts val="1000"/>
              </a:spcBef>
              <a:buNone/>
              <a:defRPr sz="1800"/>
            </a:lvl3pPr>
            <a:lvl4pPr marL="411480" indent="0">
              <a:spcBef>
                <a:spcPts val="1000"/>
              </a:spcBef>
              <a:buFont typeface="Arial" panose="020B0604020202020204" pitchFamily="34" charset="0"/>
              <a:buNone/>
              <a:defRPr sz="1800"/>
            </a:lvl4pPr>
            <a:lvl5pPr marL="502920" indent="0">
              <a:spcBef>
                <a:spcPts val="1000"/>
              </a:spcBef>
              <a:buNone/>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JM"/>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81685C1C-A6AA-484A-B84A-1B78C6E86D42}" type="slidenum">
              <a:rPr lang="en-JM" smtClean="0"/>
              <a:t>‹#›</a:t>
            </a:fld>
            <a:endParaRPr lang="en-JM"/>
          </a:p>
        </p:txBody>
      </p:sp>
      <p:grpSp>
        <p:nvGrpSpPr>
          <p:cNvPr id="8" name="Group 7">
            <a:extLst>
              <a:ext uri="{FF2B5EF4-FFF2-40B4-BE49-F238E27FC236}">
                <a16:creationId xmlns:a16="http://schemas.microsoft.com/office/drawing/2014/main" id="{A33A6790-1898-D0E8-7B31-AD25D4EFDCB0}"/>
              </a:ext>
              <a:ext uri="{C183D7F6-B498-43B3-948B-1728B52AA6E4}">
                <adec:decorative xmlns:adec="http://schemas.microsoft.com/office/drawing/2017/decorative" val="1"/>
              </a:ext>
            </a:extLst>
          </p:cNvPr>
          <p:cNvGrpSpPr/>
          <p:nvPr/>
        </p:nvGrpSpPr>
        <p:grpSpPr>
          <a:xfrm>
            <a:off x="11096450" y="13394"/>
            <a:ext cx="494218" cy="6814823"/>
            <a:chOff x="11096450" y="13394"/>
            <a:chExt cx="494218" cy="6814823"/>
          </a:xfrm>
          <a:solidFill>
            <a:schemeClr val="bg2">
              <a:lumMod val="90000"/>
            </a:schemeClr>
          </a:solidFill>
        </p:grpSpPr>
        <p:sp>
          <p:nvSpPr>
            <p:cNvPr id="9" name="Freeform 8">
              <a:extLst>
                <a:ext uri="{FF2B5EF4-FFF2-40B4-BE49-F238E27FC236}">
                  <a16:creationId xmlns:a16="http://schemas.microsoft.com/office/drawing/2014/main" id="{CA3301F6-357C-5106-46EF-5B3EE247274E}"/>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0">
              <a:extLst>
                <a:ext uri="{FF2B5EF4-FFF2-40B4-BE49-F238E27FC236}">
                  <a16:creationId xmlns:a16="http://schemas.microsoft.com/office/drawing/2014/main" id="{AE124881-486A-F813-ACF9-2E3BA46757F2}"/>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5">
              <a:extLst>
                <a:ext uri="{FF2B5EF4-FFF2-40B4-BE49-F238E27FC236}">
                  <a16:creationId xmlns:a16="http://schemas.microsoft.com/office/drawing/2014/main" id="{D56BC477-EB03-A424-595E-524F37BACD1E}"/>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8">
              <a:extLst>
                <a:ext uri="{FF2B5EF4-FFF2-40B4-BE49-F238E27FC236}">
                  <a16:creationId xmlns:a16="http://schemas.microsoft.com/office/drawing/2014/main" id="{565AB45C-D1A6-A17A-C542-772BA1552841}"/>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9">
              <a:extLst>
                <a:ext uri="{FF2B5EF4-FFF2-40B4-BE49-F238E27FC236}">
                  <a16:creationId xmlns:a16="http://schemas.microsoft.com/office/drawing/2014/main" id="{D904BB6C-F5ED-8DFF-B036-110F2FC279CB}"/>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0">
              <a:extLst>
                <a:ext uri="{FF2B5EF4-FFF2-40B4-BE49-F238E27FC236}">
                  <a16:creationId xmlns:a16="http://schemas.microsoft.com/office/drawing/2014/main" id="{10ABD89C-73EF-B477-CA65-3CEF324B3DED}"/>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2">
              <a:extLst>
                <a:ext uri="{FF2B5EF4-FFF2-40B4-BE49-F238E27FC236}">
                  <a16:creationId xmlns:a16="http://schemas.microsoft.com/office/drawing/2014/main" id="{48FDE29B-5BCF-C62A-C08D-D928FC3EE358}"/>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3">
              <a:extLst>
                <a:ext uri="{FF2B5EF4-FFF2-40B4-BE49-F238E27FC236}">
                  <a16:creationId xmlns:a16="http://schemas.microsoft.com/office/drawing/2014/main" id="{775983CB-8642-6BD6-7AB3-50A9A9AD92AF}"/>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6">
              <a:extLst>
                <a:ext uri="{FF2B5EF4-FFF2-40B4-BE49-F238E27FC236}">
                  <a16:creationId xmlns:a16="http://schemas.microsoft.com/office/drawing/2014/main" id="{A3354114-7269-0363-2CED-1CBD99F46BDC}"/>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7">
              <a:extLst>
                <a:ext uri="{FF2B5EF4-FFF2-40B4-BE49-F238E27FC236}">
                  <a16:creationId xmlns:a16="http://schemas.microsoft.com/office/drawing/2014/main" id="{E90B578C-D745-4EDF-18BE-19B672C69F25}"/>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8">
              <a:extLst>
                <a:ext uri="{FF2B5EF4-FFF2-40B4-BE49-F238E27FC236}">
                  <a16:creationId xmlns:a16="http://schemas.microsoft.com/office/drawing/2014/main" id="{17AE01C5-F175-014A-0C35-EFB9D35F5546}"/>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30">
              <a:extLst>
                <a:ext uri="{FF2B5EF4-FFF2-40B4-BE49-F238E27FC236}">
                  <a16:creationId xmlns:a16="http://schemas.microsoft.com/office/drawing/2014/main" id="{27109D35-0D40-2193-86CF-CA7B1EA02FBE}"/>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43">
              <a:extLst>
                <a:ext uri="{FF2B5EF4-FFF2-40B4-BE49-F238E27FC236}">
                  <a16:creationId xmlns:a16="http://schemas.microsoft.com/office/drawing/2014/main" id="{B3B0E61F-39CA-C638-E586-3169904346CC}"/>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1">
              <a:extLst>
                <a:ext uri="{FF2B5EF4-FFF2-40B4-BE49-F238E27FC236}">
                  <a16:creationId xmlns:a16="http://schemas.microsoft.com/office/drawing/2014/main" id="{E9FA92BB-C9F7-547A-FEF6-D32EA7C9EDF1}"/>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2">
              <a:extLst>
                <a:ext uri="{FF2B5EF4-FFF2-40B4-BE49-F238E27FC236}">
                  <a16:creationId xmlns:a16="http://schemas.microsoft.com/office/drawing/2014/main" id="{036F4FC4-8C3B-5722-66A8-04D7E15282D1}"/>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3">
              <a:extLst>
                <a:ext uri="{FF2B5EF4-FFF2-40B4-BE49-F238E27FC236}">
                  <a16:creationId xmlns:a16="http://schemas.microsoft.com/office/drawing/2014/main" id="{082304EB-477E-2BBB-8B35-BE8C8D61C37C}"/>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4">
              <a:extLst>
                <a:ext uri="{FF2B5EF4-FFF2-40B4-BE49-F238E27FC236}">
                  <a16:creationId xmlns:a16="http://schemas.microsoft.com/office/drawing/2014/main" id="{3B1FEA6A-6F55-573A-848F-2999C7D1542F}"/>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5">
              <a:extLst>
                <a:ext uri="{FF2B5EF4-FFF2-40B4-BE49-F238E27FC236}">
                  <a16:creationId xmlns:a16="http://schemas.microsoft.com/office/drawing/2014/main" id="{8DAB311A-18F7-420B-92C7-05BB6A9F554F}"/>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6">
              <a:extLst>
                <a:ext uri="{FF2B5EF4-FFF2-40B4-BE49-F238E27FC236}">
                  <a16:creationId xmlns:a16="http://schemas.microsoft.com/office/drawing/2014/main" id="{2F325AAB-EA6A-02FF-754B-0A4E006A91E1}"/>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7">
              <a:extLst>
                <a:ext uri="{FF2B5EF4-FFF2-40B4-BE49-F238E27FC236}">
                  <a16:creationId xmlns:a16="http://schemas.microsoft.com/office/drawing/2014/main" id="{33EB401C-E57D-4947-1B52-479C7EB51420}"/>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9">
              <a:extLst>
                <a:ext uri="{FF2B5EF4-FFF2-40B4-BE49-F238E27FC236}">
                  <a16:creationId xmlns:a16="http://schemas.microsoft.com/office/drawing/2014/main" id="{F36F278B-A343-E8DA-0326-0BAA5C359C0C}"/>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0">
              <a:extLst>
                <a:ext uri="{FF2B5EF4-FFF2-40B4-BE49-F238E27FC236}">
                  <a16:creationId xmlns:a16="http://schemas.microsoft.com/office/drawing/2014/main" id="{75CEA8B8-037B-6E32-DC03-4D69B48E87B0}"/>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61">
              <a:extLst>
                <a:ext uri="{FF2B5EF4-FFF2-40B4-BE49-F238E27FC236}">
                  <a16:creationId xmlns:a16="http://schemas.microsoft.com/office/drawing/2014/main" id="{0750FF30-E715-A055-FDB5-5FBB1399F165}"/>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5">
              <a:extLst>
                <a:ext uri="{FF2B5EF4-FFF2-40B4-BE49-F238E27FC236}">
                  <a16:creationId xmlns:a16="http://schemas.microsoft.com/office/drawing/2014/main" id="{F95B024E-124E-1BC8-C87E-55DD94DC06D5}"/>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
              <a:extLst>
                <a:ext uri="{FF2B5EF4-FFF2-40B4-BE49-F238E27FC236}">
                  <a16:creationId xmlns:a16="http://schemas.microsoft.com/office/drawing/2014/main" id="{BB42C21E-CEDC-DE66-D3BE-9E6F84F8A85C}"/>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7">
              <a:extLst>
                <a:ext uri="{FF2B5EF4-FFF2-40B4-BE49-F238E27FC236}">
                  <a16:creationId xmlns:a16="http://schemas.microsoft.com/office/drawing/2014/main" id="{165741D4-6654-EE6C-5C25-D031CF6E836E}"/>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8">
              <a:extLst>
                <a:ext uri="{FF2B5EF4-FFF2-40B4-BE49-F238E27FC236}">
                  <a16:creationId xmlns:a16="http://schemas.microsoft.com/office/drawing/2014/main" id="{093AA392-38B9-FABA-D596-5FE777CEF1A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9">
              <a:extLst>
                <a:ext uri="{FF2B5EF4-FFF2-40B4-BE49-F238E27FC236}">
                  <a16:creationId xmlns:a16="http://schemas.microsoft.com/office/drawing/2014/main" id="{6C4B3426-CA18-322E-FAD2-68CA57C88C31}"/>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1">
              <a:extLst>
                <a:ext uri="{FF2B5EF4-FFF2-40B4-BE49-F238E27FC236}">
                  <a16:creationId xmlns:a16="http://schemas.microsoft.com/office/drawing/2014/main" id="{81588C45-2E4B-17BA-4906-1CCF74047426}"/>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2">
              <a:extLst>
                <a:ext uri="{FF2B5EF4-FFF2-40B4-BE49-F238E27FC236}">
                  <a16:creationId xmlns:a16="http://schemas.microsoft.com/office/drawing/2014/main" id="{DA454BD8-CCA4-362B-1E1B-F000E48F79C0}"/>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3">
              <a:extLst>
                <a:ext uri="{FF2B5EF4-FFF2-40B4-BE49-F238E27FC236}">
                  <a16:creationId xmlns:a16="http://schemas.microsoft.com/office/drawing/2014/main" id="{9C2F7464-8655-05FA-0D45-937FA184760A}"/>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4">
              <a:extLst>
                <a:ext uri="{FF2B5EF4-FFF2-40B4-BE49-F238E27FC236}">
                  <a16:creationId xmlns:a16="http://schemas.microsoft.com/office/drawing/2014/main" id="{CBF0AFC3-49AC-4859-41E6-99B7D887E509}"/>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6">
              <a:extLst>
                <a:ext uri="{FF2B5EF4-FFF2-40B4-BE49-F238E27FC236}">
                  <a16:creationId xmlns:a16="http://schemas.microsoft.com/office/drawing/2014/main" id="{A9584A9C-E593-995F-BEF3-9BA643B3B99C}"/>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7">
              <a:extLst>
                <a:ext uri="{FF2B5EF4-FFF2-40B4-BE49-F238E27FC236}">
                  <a16:creationId xmlns:a16="http://schemas.microsoft.com/office/drawing/2014/main" id="{9ABF9FD4-9EC0-B18C-1703-57603EE43395}"/>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1">
              <a:extLst>
                <a:ext uri="{FF2B5EF4-FFF2-40B4-BE49-F238E27FC236}">
                  <a16:creationId xmlns:a16="http://schemas.microsoft.com/office/drawing/2014/main" id="{3006FB98-4614-8E65-BDB7-4ABC46F86D8A}"/>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5">
              <a:extLst>
                <a:ext uri="{FF2B5EF4-FFF2-40B4-BE49-F238E27FC236}">
                  <a16:creationId xmlns:a16="http://schemas.microsoft.com/office/drawing/2014/main" id="{ADEF27A7-4A41-1CD1-2966-CC4B22BBBF0D}"/>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9">
              <a:extLst>
                <a:ext uri="{FF2B5EF4-FFF2-40B4-BE49-F238E27FC236}">
                  <a16:creationId xmlns:a16="http://schemas.microsoft.com/office/drawing/2014/main" id="{352E4D2A-9859-3E6C-B672-45B1890E7644}"/>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1">
              <a:extLst>
                <a:ext uri="{FF2B5EF4-FFF2-40B4-BE49-F238E27FC236}">
                  <a16:creationId xmlns:a16="http://schemas.microsoft.com/office/drawing/2014/main" id="{69FB932A-70B3-DDE9-2A45-D7233E0AC6BB}"/>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2">
              <a:extLst>
                <a:ext uri="{FF2B5EF4-FFF2-40B4-BE49-F238E27FC236}">
                  <a16:creationId xmlns:a16="http://schemas.microsoft.com/office/drawing/2014/main" id="{81A25C00-74E0-0A5D-1B6F-A3BA18F01EF4}"/>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3">
              <a:extLst>
                <a:ext uri="{FF2B5EF4-FFF2-40B4-BE49-F238E27FC236}">
                  <a16:creationId xmlns:a16="http://schemas.microsoft.com/office/drawing/2014/main" id="{AF7C227D-4849-8B09-14B2-1B5B19F19F14}"/>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4">
              <a:extLst>
                <a:ext uri="{FF2B5EF4-FFF2-40B4-BE49-F238E27FC236}">
                  <a16:creationId xmlns:a16="http://schemas.microsoft.com/office/drawing/2014/main" id="{BEB72F39-DB42-7745-A1B5-4DDAFDF8C47B}"/>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5">
              <a:extLst>
                <a:ext uri="{FF2B5EF4-FFF2-40B4-BE49-F238E27FC236}">
                  <a16:creationId xmlns:a16="http://schemas.microsoft.com/office/drawing/2014/main" id="{31176FBB-3E88-5B85-B3AA-003738DBBB87}"/>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6">
              <a:extLst>
                <a:ext uri="{FF2B5EF4-FFF2-40B4-BE49-F238E27FC236}">
                  <a16:creationId xmlns:a16="http://schemas.microsoft.com/office/drawing/2014/main" id="{5E70B554-0EA2-DB2E-C339-630BFE7BB5B7}"/>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7">
              <a:extLst>
                <a:ext uri="{FF2B5EF4-FFF2-40B4-BE49-F238E27FC236}">
                  <a16:creationId xmlns:a16="http://schemas.microsoft.com/office/drawing/2014/main" id="{52CF37B3-817A-F2FE-427F-8786F8E4A0FD}"/>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8">
              <a:extLst>
                <a:ext uri="{FF2B5EF4-FFF2-40B4-BE49-F238E27FC236}">
                  <a16:creationId xmlns:a16="http://schemas.microsoft.com/office/drawing/2014/main" id="{9FDE06FB-F594-CA07-18B7-74BB01694526}"/>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9">
              <a:extLst>
                <a:ext uri="{FF2B5EF4-FFF2-40B4-BE49-F238E27FC236}">
                  <a16:creationId xmlns:a16="http://schemas.microsoft.com/office/drawing/2014/main" id="{A6E63572-A398-D4E7-A1C9-251A89022915}"/>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0">
              <a:extLst>
                <a:ext uri="{FF2B5EF4-FFF2-40B4-BE49-F238E27FC236}">
                  <a16:creationId xmlns:a16="http://schemas.microsoft.com/office/drawing/2014/main" id="{74999035-4967-C240-A98E-1E549DBA462E}"/>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1">
              <a:extLst>
                <a:ext uri="{FF2B5EF4-FFF2-40B4-BE49-F238E27FC236}">
                  <a16:creationId xmlns:a16="http://schemas.microsoft.com/office/drawing/2014/main" id="{B0498BD8-0F82-65B3-3AF6-89367D95999D}"/>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2">
              <a:extLst>
                <a:ext uri="{FF2B5EF4-FFF2-40B4-BE49-F238E27FC236}">
                  <a16:creationId xmlns:a16="http://schemas.microsoft.com/office/drawing/2014/main" id="{74E935AD-4D41-3ECF-41ED-F4867DD468C6}"/>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4">
              <a:extLst>
                <a:ext uri="{FF2B5EF4-FFF2-40B4-BE49-F238E27FC236}">
                  <a16:creationId xmlns:a16="http://schemas.microsoft.com/office/drawing/2014/main" id="{8617919B-E5DC-00F6-D38E-9CCCD4F5EC59}"/>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5">
              <a:extLst>
                <a:ext uri="{FF2B5EF4-FFF2-40B4-BE49-F238E27FC236}">
                  <a16:creationId xmlns:a16="http://schemas.microsoft.com/office/drawing/2014/main" id="{B2E0D53A-FCAA-3B78-C1C5-E83F9B847505}"/>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6">
              <a:extLst>
                <a:ext uri="{FF2B5EF4-FFF2-40B4-BE49-F238E27FC236}">
                  <a16:creationId xmlns:a16="http://schemas.microsoft.com/office/drawing/2014/main" id="{9C236E82-3AFE-05C6-FB40-EE5B49549F7B}"/>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7">
              <a:extLst>
                <a:ext uri="{FF2B5EF4-FFF2-40B4-BE49-F238E27FC236}">
                  <a16:creationId xmlns:a16="http://schemas.microsoft.com/office/drawing/2014/main" id="{653CB016-2C62-1DC4-0945-9F8BAEC5884D}"/>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8">
              <a:extLst>
                <a:ext uri="{FF2B5EF4-FFF2-40B4-BE49-F238E27FC236}">
                  <a16:creationId xmlns:a16="http://schemas.microsoft.com/office/drawing/2014/main" id="{E1684C1D-D63F-7D52-3169-322BAD54C1FD}"/>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9">
              <a:extLst>
                <a:ext uri="{FF2B5EF4-FFF2-40B4-BE49-F238E27FC236}">
                  <a16:creationId xmlns:a16="http://schemas.microsoft.com/office/drawing/2014/main" id="{988D863A-DD04-ED99-2AE6-CDD9A7787F84}"/>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8">
              <a:extLst>
                <a:ext uri="{FF2B5EF4-FFF2-40B4-BE49-F238E27FC236}">
                  <a16:creationId xmlns:a16="http://schemas.microsoft.com/office/drawing/2014/main" id="{2E55BD8C-78DA-EA5D-84CC-8C4A31C80578}"/>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106">
              <a:extLst>
                <a:ext uri="{FF2B5EF4-FFF2-40B4-BE49-F238E27FC236}">
                  <a16:creationId xmlns:a16="http://schemas.microsoft.com/office/drawing/2014/main" id="{F62CAAE4-EFB3-C382-A2D1-FE7A9482B784}"/>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pic>
        <p:nvPicPr>
          <p:cNvPr id="67" name="Picture 66">
            <a:extLst>
              <a:ext uri="{FF2B5EF4-FFF2-40B4-BE49-F238E27FC236}">
                <a16:creationId xmlns:a16="http://schemas.microsoft.com/office/drawing/2014/main" id="{726C6997-1335-4501-AEDF-851DAD4E9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256" y="6226570"/>
            <a:ext cx="2690813" cy="480344"/>
          </a:xfrm>
          <a:prstGeom prst="rect">
            <a:avLst/>
          </a:prstGeom>
        </p:spPr>
      </p:pic>
      <p:pic>
        <p:nvPicPr>
          <p:cNvPr id="68" name="Picture 67">
            <a:extLst>
              <a:ext uri="{FF2B5EF4-FFF2-40B4-BE49-F238E27FC236}">
                <a16:creationId xmlns:a16="http://schemas.microsoft.com/office/drawing/2014/main" id="{46033B6E-E64D-4D07-A8E4-1A4716782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69" name="Picture 68">
            <a:extLst>
              <a:ext uri="{FF2B5EF4-FFF2-40B4-BE49-F238E27FC236}">
                <a16:creationId xmlns:a16="http://schemas.microsoft.com/office/drawing/2014/main" id="{5C34809A-CDA9-4740-A789-2F49DDC075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70" name="Picture 69">
            <a:extLst>
              <a:ext uri="{FF2B5EF4-FFF2-40B4-BE49-F238E27FC236}">
                <a16:creationId xmlns:a16="http://schemas.microsoft.com/office/drawing/2014/main" id="{9E6A1735-A930-436F-B9BC-BB8FD5B4DC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4118" y="6090746"/>
            <a:ext cx="1673411" cy="731238"/>
          </a:xfrm>
          <a:prstGeom prst="rect">
            <a:avLst/>
          </a:prstGeom>
        </p:spPr>
      </p:pic>
    </p:spTree>
    <p:extLst>
      <p:ext uri="{BB962C8B-B14F-4D97-AF65-F5344CB8AC3E}">
        <p14:creationId xmlns:p14="http://schemas.microsoft.com/office/powerpoint/2010/main" val="30364911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able">
    <p:bg>
      <p:bgPr>
        <a:gradFill flip="none" rotWithShape="1">
          <a:gsLst>
            <a:gs pos="89834">
              <a:schemeClr val="bg1"/>
            </a:gs>
            <a:gs pos="0">
              <a:srgbClr val="00A5EC"/>
            </a:gs>
            <a:gs pos="74000">
              <a:schemeClr val="bg1"/>
            </a:gs>
            <a:gs pos="83000">
              <a:schemeClr val="bg1"/>
            </a:gs>
            <a:gs pos="100000">
              <a:schemeClr val="bg1"/>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6383" y="357004"/>
            <a:ext cx="10515600" cy="1325563"/>
          </a:xfrm>
        </p:spPr>
        <p:txBody>
          <a:bodyPr anchor="b" anchorCtr="0">
            <a:noAutofit/>
          </a:bodyPr>
          <a:lstStyle/>
          <a:p>
            <a:r>
              <a:rPr lang="en-US"/>
              <a:t>Click to add title</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JM"/>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81685C1C-A6AA-484A-B84A-1B78C6E86D42}" type="slidenum">
              <a:rPr lang="en-JM" smtClean="0"/>
              <a:t>‹#›</a:t>
            </a:fld>
            <a:endParaRPr lang="en-JM"/>
          </a:p>
        </p:txBody>
      </p:sp>
      <p:grpSp>
        <p:nvGrpSpPr>
          <p:cNvPr id="3" name="Group 2">
            <a:extLst>
              <a:ext uri="{FF2B5EF4-FFF2-40B4-BE49-F238E27FC236}">
                <a16:creationId xmlns:a16="http://schemas.microsoft.com/office/drawing/2014/main" id="{8405D33D-C113-9E92-92F1-9EA57AC339C4}"/>
              </a:ext>
              <a:ext uri="{C183D7F6-B498-43B3-948B-1728B52AA6E4}">
                <adec:decorative xmlns:adec="http://schemas.microsoft.com/office/drawing/2017/decorative" val="1"/>
              </a:ext>
            </a:extLst>
          </p:cNvPr>
          <p:cNvGrpSpPr/>
          <p:nvPr/>
        </p:nvGrpSpPr>
        <p:grpSpPr>
          <a:xfrm>
            <a:off x="11096450" y="13394"/>
            <a:ext cx="494218" cy="6814823"/>
            <a:chOff x="11096450" y="13394"/>
            <a:chExt cx="494218" cy="6814823"/>
          </a:xfrm>
          <a:solidFill>
            <a:schemeClr val="bg2">
              <a:lumMod val="90000"/>
            </a:schemeClr>
          </a:solidFill>
        </p:grpSpPr>
        <p:sp>
          <p:nvSpPr>
            <p:cNvPr id="7" name="Freeform 8">
              <a:extLst>
                <a:ext uri="{FF2B5EF4-FFF2-40B4-BE49-F238E27FC236}">
                  <a16:creationId xmlns:a16="http://schemas.microsoft.com/office/drawing/2014/main" id="{F5CE2D8B-5DAD-1AE2-5E7F-1BADDB2CB06E}"/>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5C8A7E1-094D-AB3F-92DF-CB8EA743A8F2}"/>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DF6EA5CD-D31E-8AAB-FF07-54AFA11006CA}"/>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2F1B2F70-D97C-95A3-763B-50AD8CED58DA}"/>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833CB385-54B6-231D-282C-74488CF1E548}"/>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FC54B739-423D-580B-9940-793C0030C06D}"/>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23856F38-A592-6764-9CED-FEDF15E5305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BEFE01D4-EF02-76B3-B034-1A5EB417D2FF}"/>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DB950463-20F5-C684-6C2C-86994DEFCAE5}"/>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65079E25-D95B-8D87-98EF-971FC2051B55}"/>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8055E212-A0B6-1E59-52BB-7C5042032198}"/>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238BC6F0-3AA0-3DAF-088C-33638A8930F3}"/>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8D0908BF-327D-FE51-06CF-A3072D761E8F}"/>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02586D4E-D5CD-1D62-6D85-1D18F1F7C8A8}"/>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46D9B989-7FCE-4F67-AFD3-EE15345567C3}"/>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96F645D1-039B-A8D6-6BB0-2808A11EBC74}"/>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0B9E8DEE-1D39-F724-8818-CA6E4D7397B2}"/>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6BD5BA02-749A-B58B-0074-452F363C82C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48AB159A-A4D1-BB4E-A7D1-0E96F75A890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986C96DD-64A6-A2BB-C59C-5D720FEF519E}"/>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62F28977-EDA7-76AE-D865-C5E5A2B81AE3}"/>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79839F6A-1FEA-1520-ACC2-345AB77D86A4}"/>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C72EB1EE-43A0-6EA1-BE80-A8AA46B28F28}"/>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3C92FD30-AC44-F8F9-AC4C-042A794192D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BF349AEB-28FF-6D99-4CF3-FE6B104E4366}"/>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B2A6C37C-3BE9-C8A4-02F7-66F6914D92E4}"/>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99AA856F-6C5D-5F2D-B5B2-E64E1C61FD4D}"/>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F28084AC-E3F5-CF94-0A87-02E2D4126B56}"/>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7D6AB6C5-0BD9-662B-F855-9497B5F6B2FD}"/>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B56E1820-7113-FEB5-5F21-185590D5694A}"/>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E124D204-586F-6DA8-49BA-5808DCAD45F8}"/>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CB36EBB3-C3E1-FCD5-5480-AC32041BC5AC}"/>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95523345-4C21-E21A-5C00-6B1E21857503}"/>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8A9C73AC-25CC-E375-06A1-95BCEB7E426F}"/>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0852A279-3862-B8A3-23BB-40558B5B1352}"/>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6B3DDF95-9C4E-4D0E-E5E8-814599AA3592}"/>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532C81E1-5831-91E3-D109-64FA7270D338}"/>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06195A56-C970-7F84-FF5B-370885037381}"/>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C254DEB6-47A6-1FAD-EFBC-A109AFCF3E87}"/>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FD971EB9-DCF8-5D25-7A37-12BCA9521030}"/>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E4C90E3E-ED37-6B86-7E32-18FE142BE1B4}"/>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23DEE47-5A86-5C47-E7B9-00DB8333B8C1}"/>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FA4EE92B-EDB4-FEA8-66D0-EDDAF866975B}"/>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EFCE34CA-BD64-4C2E-396C-38D82EE0ADBD}"/>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84800EBA-0F40-9FBE-86CA-DFFE69516053}"/>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1591FE44-31F0-B4D2-5EE3-11DA8BB3CCEC}"/>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7A1CC101-3A20-B4DE-4DDD-95D5235AA183}"/>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EBA1388D-2E62-6208-7940-B2A1D6107211}"/>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30057205-B8FB-58CA-32F1-E93FB6417C59}"/>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6292B3F9-947D-D3EA-BAB8-E529D537DD5B}"/>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774C9848-5461-6E1B-8E49-5CE57C5A81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53EB0085-9D09-41B8-0FDC-D3C8C31D5EF5}"/>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580DBD87-A839-AE49-4D2D-09882DBEA733}"/>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B2A65C64-470E-140F-2FC5-5EE397D07907}"/>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F10EB910-7BD9-9881-2E9C-00019F241B34}"/>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3AB2DD6-C2F6-9D6B-C459-595FFC6666E3}"/>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850CE3D8-949E-71F9-1F2B-07A0426DDDDF}"/>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65" name="Content Placeholder 2">
            <a:extLst>
              <a:ext uri="{FF2B5EF4-FFF2-40B4-BE49-F238E27FC236}">
                <a16:creationId xmlns:a16="http://schemas.microsoft.com/office/drawing/2014/main" id="{9D38ABB4-70D2-017B-AB07-F1FF54BA16C0}"/>
              </a:ext>
            </a:extLst>
          </p:cNvPr>
          <p:cNvSpPr>
            <a:spLocks noGrp="1"/>
          </p:cNvSpPr>
          <p:nvPr>
            <p:ph sz="half" idx="15" hasCustomPrompt="1"/>
          </p:nvPr>
        </p:nvSpPr>
        <p:spPr>
          <a:xfrm>
            <a:off x="808782" y="1789623"/>
            <a:ext cx="10515600" cy="4066984"/>
          </a:xfrm>
        </p:spPr>
        <p:txBody>
          <a:bodyPr>
            <a:normAutofit/>
          </a:bodyPr>
          <a:lstStyle>
            <a:lvl1pPr marL="0" indent="0">
              <a:spcBef>
                <a:spcPts val="1000"/>
              </a:spcBef>
              <a:buNone/>
              <a:defRPr sz="1800"/>
            </a:lvl1pPr>
            <a:lvl2pPr marL="228600" indent="-228600">
              <a:spcBef>
                <a:spcPts val="1000"/>
              </a:spcBef>
              <a:buFont typeface="Arial" panose="020B0604020202020204" pitchFamily="34" charset="0"/>
              <a:buChar char="•"/>
              <a:defRPr sz="1800"/>
            </a:lvl2pPr>
            <a:lvl3pPr>
              <a:spcBef>
                <a:spcPts val="1000"/>
              </a:spcBef>
              <a:defRPr sz="1800"/>
            </a:lvl3pPr>
            <a:lvl4pPr>
              <a:spcBef>
                <a:spcPts val="1000"/>
              </a:spcBef>
              <a:defRPr sz="1800"/>
            </a:lvl4pPr>
            <a:lvl5pPr>
              <a:spcBef>
                <a:spcPts val="1000"/>
              </a:spcBef>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pic>
        <p:nvPicPr>
          <p:cNvPr id="66" name="Picture 65">
            <a:extLst>
              <a:ext uri="{FF2B5EF4-FFF2-40B4-BE49-F238E27FC236}">
                <a16:creationId xmlns:a16="http://schemas.microsoft.com/office/drawing/2014/main" id="{4D1D8228-F700-425F-8AD4-4055A8EDC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0795" y="6170334"/>
            <a:ext cx="2690813" cy="480344"/>
          </a:xfrm>
          <a:prstGeom prst="rect">
            <a:avLst/>
          </a:prstGeom>
        </p:spPr>
      </p:pic>
      <p:pic>
        <p:nvPicPr>
          <p:cNvPr id="67" name="Picture 66">
            <a:extLst>
              <a:ext uri="{FF2B5EF4-FFF2-40B4-BE49-F238E27FC236}">
                <a16:creationId xmlns:a16="http://schemas.microsoft.com/office/drawing/2014/main" id="{03A5A73F-B30D-45F8-8FCD-CAD63A453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68" name="Picture 67">
            <a:extLst>
              <a:ext uri="{FF2B5EF4-FFF2-40B4-BE49-F238E27FC236}">
                <a16:creationId xmlns:a16="http://schemas.microsoft.com/office/drawing/2014/main" id="{885B8011-7BE1-4989-96B1-5B7000A0D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69" name="Picture 68">
            <a:extLst>
              <a:ext uri="{FF2B5EF4-FFF2-40B4-BE49-F238E27FC236}">
                <a16:creationId xmlns:a16="http://schemas.microsoft.com/office/drawing/2014/main" id="{3374878A-BD02-4406-86FD-6E0F41077A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3812" y="6039410"/>
            <a:ext cx="1689827" cy="738412"/>
          </a:xfrm>
          <a:prstGeom prst="rect">
            <a:avLst/>
          </a:prstGeom>
        </p:spPr>
      </p:pic>
    </p:spTree>
    <p:extLst>
      <p:ext uri="{BB962C8B-B14F-4D97-AF65-F5344CB8AC3E}">
        <p14:creationId xmlns:p14="http://schemas.microsoft.com/office/powerpoint/2010/main" val="467291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hank you">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A524BA3-05A5-6B79-0847-47B9200CA220}"/>
              </a:ext>
              <a:ext uri="{C183D7F6-B498-43B3-948B-1728B52AA6E4}">
                <adec:decorative xmlns:adec="http://schemas.microsoft.com/office/drawing/2017/decorative" val="1"/>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84A96F87-C96C-5C77-5F19-7E7718B182C0}"/>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A72435CD-AEF9-2E9D-2CB8-C32EF59C9257}"/>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EE245742-CACD-E9FD-847C-368F946EFB2A}"/>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32BB9EC6-01D5-DED4-4BCB-E6E51D3B98B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DE36C030-58F1-1888-1D47-945FCC95846C}"/>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466FDC08-12F1-2CB3-55E5-4223F1217DD5}"/>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5E48192E-A210-10FC-64F0-87C12AD695CE}"/>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A4D29756-7DDD-363E-DDBA-29F32449370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977AA206-7B0D-630E-2C5B-9550571F990A}"/>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578E452-C96A-4AD6-03EF-7436CFB85BCE}"/>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C438EC8D-F884-2CCB-C0B8-F1DFF2933433}"/>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BA1C17DB-42EF-C725-6164-123558E5FD4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06750BBF-690D-5F90-5163-18063ADC2559}"/>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89906FC3-98D6-7517-878A-5C26150B3F65}"/>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75F49575-E7DD-AE0C-5DF7-E0C73186764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709045A5-2F7F-92CC-97B8-410B6D7E4D64}"/>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703C71CC-B46F-7BBE-90EA-2001D8AD5478}"/>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4C944EE-3B01-2182-831C-BAFA820EA37C}"/>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727646B3-834E-594A-5B4B-B217CB5CC951}"/>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4098E858-E702-BCEE-34E1-4FB7FCC0384A}"/>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1D73C9C0-AEBB-4212-2317-04A443DE6CC0}"/>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7A9ADFE8-600D-EC70-1526-70D43721D479}"/>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47093F4D-746D-B229-71F1-BBBD2A412DE7}"/>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E79385DE-E8DC-D3BD-8F48-2B0EC4A7A4F0}"/>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ADB21756-515B-FDA0-F289-99C5BA0AC20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3CA68471-EC31-03E2-FABA-89DF61C95424}"/>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4C6DCACC-784C-B8E8-8898-8A3054F7BB17}"/>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5142D3E8-23FC-2DE1-4133-445F85F85865}"/>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34331B7-F09D-F2F0-D7E6-0EB8C688F7F3}"/>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305070D6-F045-EA4D-B977-990FA5AD80A8}"/>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9A4AB825-6845-E0D4-F157-1B948E193751}"/>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1DC24A75-0693-795A-17CD-2BC189B01B0A}"/>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7623FAB8-FD45-2810-775A-D5F12B0C5975}"/>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AFB53E66-FB09-7C3D-5E42-BA4B99CBF4DE}"/>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C0748BCE-826C-3D38-4EA4-53C9E7ECCA74}"/>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3088280-5A11-FEE1-C425-5F9B91385661}"/>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7C801BDC-004A-68E7-856A-D681506B7733}"/>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0BDA8CC8-E51E-5BF7-CBC2-B60291A802FE}"/>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3B0B61F7-5A35-A15E-6E4B-6D6A298FFA5E}"/>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81D6A465-F994-20E5-49E8-175597AD68B2}"/>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D75A0419-EF75-A155-9681-652E6B346EA9}"/>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45DD044E-FBD8-59A7-C0A4-1B4C0C42510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ED7D8618-6C65-EAFD-D6C9-9BDCFD912A6C}"/>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80EC0767-4417-DE89-BD3D-00D457589FCD}"/>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9ECD19A6-4F3F-15B6-5735-411CA65BA36C}"/>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812AA157-A92D-EA70-8BFE-88D61D0C1E14}"/>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6B31E4CC-E710-8892-2E71-34DC876F651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85E5200A-6950-CF88-4242-8FD3D625DEA5}"/>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CA54D161-9EF8-78DF-1B0A-4766817848FC}"/>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C64272B3-20CB-3F91-8A8F-595CFB252B07}"/>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4E27BC89-3702-B5D8-FF7A-2A9DC0C0EC12}"/>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83653270-5B66-5986-EFCD-119B007A9B56}"/>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F3BF5718-BDC9-840C-4E9A-1D89A5934ADF}"/>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C228B2C6-09B9-0197-99EA-39EC047DF7BD}"/>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57C6648C-C0B4-BD17-D230-91DE452DAB11}"/>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9AC9B6FA-998F-B567-2F39-781F57ACA705}"/>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2B138FE-612F-3B50-AB2F-C13E6E2A8758}"/>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65" name="Rectangle 64">
            <a:extLst>
              <a:ext uri="{FF2B5EF4-FFF2-40B4-BE49-F238E27FC236}">
                <a16:creationId xmlns:a16="http://schemas.microsoft.com/office/drawing/2014/main" id="{15BFB4DC-9436-41B5-985C-4FD2B3C87BFB}"/>
              </a:ext>
              <a:ext uri="{C183D7F6-B498-43B3-948B-1728B52AA6E4}">
                <adec:decorative xmlns:adec="http://schemas.microsoft.com/office/drawing/2017/decorative" val="1"/>
              </a:ext>
            </a:extLst>
          </p:cNvPr>
          <p:cNvSpPr/>
          <p:nvPr/>
        </p:nvSpPr>
        <p:spPr>
          <a:xfrm>
            <a:off x="7590" y="2097741"/>
            <a:ext cx="12175432" cy="3891888"/>
          </a:xfrm>
          <a:prstGeom prst="rect">
            <a:avLst/>
          </a:prstGeom>
          <a:gradFill>
            <a:gsLst>
              <a:gs pos="89834">
                <a:schemeClr val="bg1"/>
              </a:gs>
              <a:gs pos="0">
                <a:srgbClr val="00A5EC"/>
              </a:gs>
              <a:gs pos="74000">
                <a:schemeClr val="bg1"/>
              </a:gs>
              <a:gs pos="83000">
                <a:schemeClr val="bg1"/>
              </a:gs>
              <a:gs pos="100000">
                <a:schemeClr val="bg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9BA523-EF01-4656-9D54-347E984FD329}"/>
              </a:ext>
            </a:extLst>
          </p:cNvPr>
          <p:cNvSpPr>
            <a:spLocks noGrp="1"/>
          </p:cNvSpPr>
          <p:nvPr>
            <p:ph type="title" hasCustomPrompt="1"/>
          </p:nvPr>
        </p:nvSpPr>
        <p:spPr>
          <a:xfrm>
            <a:off x="888571" y="110363"/>
            <a:ext cx="9827589" cy="1731935"/>
          </a:xfrm>
        </p:spPr>
        <p:txBody>
          <a:bodyPr anchor="b"/>
          <a:lstStyle/>
          <a:p>
            <a:r>
              <a:rPr lang="en-US"/>
              <a:t>Click to add title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hasCustomPrompt="1"/>
          </p:nvPr>
        </p:nvSpPr>
        <p:spPr>
          <a:xfrm>
            <a:off x="873497" y="2218158"/>
            <a:ext cx="5313294" cy="3659681"/>
          </a:xfrm>
        </p:spPr>
        <p:txBody>
          <a:bodyPr anchor="t">
            <a:normAutofit/>
          </a:bodyPr>
          <a:lstStyle>
            <a:lvl1pPr marL="0" indent="0">
              <a:buFont typeface="Arial" panose="020B0604020202020204" pitchFamily="34" charset="0"/>
              <a:buNone/>
              <a:defRPr sz="1800" b="0"/>
            </a:lvl1pPr>
            <a:lvl2pPr marL="228600" indent="0">
              <a:buFont typeface="Arial" panose="020B0604020202020204" pitchFamily="34" charset="0"/>
              <a:buNone/>
              <a:defRPr sz="1600" b="0"/>
            </a:lvl2pPr>
            <a:lvl3pPr marL="320040" indent="0">
              <a:buNone/>
              <a:defRPr sz="1400" b="0"/>
            </a:lvl3pPr>
            <a:lvl4pPr marL="411480" indent="0">
              <a:buFont typeface="Arial" panose="020B0604020202020204" pitchFamily="34" charset="0"/>
              <a:buNone/>
              <a:defRPr sz="1200" b="0"/>
            </a:lvl4pPr>
            <a:lvl5pPr marL="502920" indent="0">
              <a:buNone/>
              <a:defRPr sz="1200" b="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0" name="Picture Placeholder 69">
            <a:extLst>
              <a:ext uri="{FF2B5EF4-FFF2-40B4-BE49-F238E27FC236}">
                <a16:creationId xmlns:a16="http://schemas.microsoft.com/office/drawing/2014/main" id="{24D174D5-B023-EB99-E21B-7FA9DAEF3D0C}"/>
              </a:ext>
            </a:extLst>
          </p:cNvPr>
          <p:cNvSpPr>
            <a:spLocks noGrp="1"/>
          </p:cNvSpPr>
          <p:nvPr>
            <p:ph type="pic" sz="quarter" idx="13"/>
          </p:nvPr>
        </p:nvSpPr>
        <p:spPr>
          <a:xfrm>
            <a:off x="6583363" y="2097088"/>
            <a:ext cx="5608637" cy="3892550"/>
          </a:xfrm>
          <a:gradFill>
            <a:gsLst>
              <a:gs pos="89834">
                <a:schemeClr val="bg1"/>
              </a:gs>
              <a:gs pos="0">
                <a:srgbClr val="00A5EC"/>
              </a:gs>
              <a:gs pos="74000">
                <a:schemeClr val="bg1"/>
              </a:gs>
              <a:gs pos="83000">
                <a:schemeClr val="bg1"/>
              </a:gs>
              <a:gs pos="100000">
                <a:schemeClr val="bg1"/>
              </a:gs>
            </a:gsLst>
            <a:path path="circle">
              <a:fillToRect l="100000" t="100000"/>
            </a:path>
          </a:gradFill>
        </p:spPr>
        <p:txBody>
          <a:bodyPr/>
          <a:lstStyle>
            <a:lvl1pPr marL="0" indent="0" algn="ctr">
              <a:buNone/>
              <a:defRPr/>
            </a:lvl1pPr>
          </a:lstStyle>
          <a:p>
            <a:r>
              <a:rPr lang="en-US"/>
              <a:t>Click icon to add picture</a:t>
            </a:r>
          </a:p>
        </p:txBody>
      </p:sp>
      <p:sp>
        <p:nvSpPr>
          <p:cNvPr id="71" name="Footer Placeholder 4">
            <a:extLst>
              <a:ext uri="{FF2B5EF4-FFF2-40B4-BE49-F238E27FC236}">
                <a16:creationId xmlns:a16="http://schemas.microsoft.com/office/drawing/2014/main" id="{91D8018E-34BF-1295-2ACF-0C4D08DF7ADB}"/>
              </a:ext>
            </a:extLst>
          </p:cNvPr>
          <p:cNvSpPr>
            <a:spLocks noGrp="1"/>
          </p:cNvSpPr>
          <p:nvPr>
            <p:ph type="ftr" sz="quarter" idx="11"/>
          </p:nvPr>
        </p:nvSpPr>
        <p:spPr>
          <a:xfrm rot="5400000">
            <a:off x="-1754871" y="2093199"/>
            <a:ext cx="4157472" cy="416082"/>
          </a:xfrm>
        </p:spPr>
        <p:txBody>
          <a:bodyPr/>
          <a:lstStyle/>
          <a:p>
            <a:r>
              <a:rPr lang="en-US"/>
              <a:t>18th Conference of Parties to the Convention for the Protection and Development of the Marine Environment in the Wider Caribbean Region </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r>
              <a:rPr lang="en-US"/>
              <a:t>October 13-16, 2025</a:t>
            </a:r>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a:p>
        </p:txBody>
      </p:sp>
      <p:pic>
        <p:nvPicPr>
          <p:cNvPr id="67" name="Picture 66">
            <a:extLst>
              <a:ext uri="{FF2B5EF4-FFF2-40B4-BE49-F238E27FC236}">
                <a16:creationId xmlns:a16="http://schemas.microsoft.com/office/drawing/2014/main" id="{52CED718-AF2F-4B45-BD75-33CC131F7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9355" y="6207879"/>
            <a:ext cx="2690813" cy="480344"/>
          </a:xfrm>
          <a:prstGeom prst="rect">
            <a:avLst/>
          </a:prstGeom>
        </p:spPr>
      </p:pic>
      <p:pic>
        <p:nvPicPr>
          <p:cNvPr id="68" name="Picture 67">
            <a:extLst>
              <a:ext uri="{FF2B5EF4-FFF2-40B4-BE49-F238E27FC236}">
                <a16:creationId xmlns:a16="http://schemas.microsoft.com/office/drawing/2014/main" id="{0842C7A0-B75C-4138-814E-AB6B6A049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69" name="Picture 68">
            <a:extLst>
              <a:ext uri="{FF2B5EF4-FFF2-40B4-BE49-F238E27FC236}">
                <a16:creationId xmlns:a16="http://schemas.microsoft.com/office/drawing/2014/main" id="{336646C8-6578-4855-83CF-8AC972EC9C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66" name="Picture 65">
            <a:extLst>
              <a:ext uri="{FF2B5EF4-FFF2-40B4-BE49-F238E27FC236}">
                <a16:creationId xmlns:a16="http://schemas.microsoft.com/office/drawing/2014/main" id="{AEB8D4A2-B820-4708-987F-230D5EB90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3935" y="6017037"/>
            <a:ext cx="1856356" cy="811181"/>
          </a:xfrm>
          <a:prstGeom prst="rect">
            <a:avLst/>
          </a:prstGeom>
        </p:spPr>
      </p:pic>
      <p:grpSp>
        <p:nvGrpSpPr>
          <p:cNvPr id="72" name="Group 71">
            <a:extLst>
              <a:ext uri="{FF2B5EF4-FFF2-40B4-BE49-F238E27FC236}">
                <a16:creationId xmlns:a16="http://schemas.microsoft.com/office/drawing/2014/main" id="{DBA9AF82-F1B4-4805-9908-04CB35B2B6BE}"/>
              </a:ext>
              <a:ext uri="{C183D7F6-B498-43B3-948B-1728B52AA6E4}">
                <adec:decorative xmlns:adec="http://schemas.microsoft.com/office/drawing/2017/decorative" val="1"/>
              </a:ext>
            </a:extLst>
          </p:cNvPr>
          <p:cNvGrpSpPr/>
          <p:nvPr userDrawn="1"/>
        </p:nvGrpSpPr>
        <p:grpSpPr>
          <a:xfrm>
            <a:off x="11096450" y="13394"/>
            <a:ext cx="494218" cy="6814823"/>
            <a:chOff x="11096450" y="13394"/>
            <a:chExt cx="494218" cy="6814823"/>
          </a:xfrm>
          <a:solidFill>
            <a:schemeClr val="bg2">
              <a:lumMod val="90000"/>
            </a:schemeClr>
          </a:solidFill>
        </p:grpSpPr>
        <p:sp>
          <p:nvSpPr>
            <p:cNvPr id="73" name="Freeform 8">
              <a:extLst>
                <a:ext uri="{FF2B5EF4-FFF2-40B4-BE49-F238E27FC236}">
                  <a16:creationId xmlns:a16="http://schemas.microsoft.com/office/drawing/2014/main" id="{CFE3A9E2-F4BA-4555-BCA5-5A6CF2444595}"/>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4" name="Freeform 10">
              <a:extLst>
                <a:ext uri="{FF2B5EF4-FFF2-40B4-BE49-F238E27FC236}">
                  <a16:creationId xmlns:a16="http://schemas.microsoft.com/office/drawing/2014/main" id="{9DBF66C3-2585-41F9-8A2A-EB0CB3DDC5FD}"/>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5" name="Freeform 15">
              <a:extLst>
                <a:ext uri="{FF2B5EF4-FFF2-40B4-BE49-F238E27FC236}">
                  <a16:creationId xmlns:a16="http://schemas.microsoft.com/office/drawing/2014/main" id="{C6AD6AD2-165B-47F4-BEF1-21D4F3BC969E}"/>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6" name="Freeform 18">
              <a:extLst>
                <a:ext uri="{FF2B5EF4-FFF2-40B4-BE49-F238E27FC236}">
                  <a16:creationId xmlns:a16="http://schemas.microsoft.com/office/drawing/2014/main" id="{91D15431-5AA9-4E7E-8A6C-F5461AE6C874}"/>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7" name="Freeform 19">
              <a:extLst>
                <a:ext uri="{FF2B5EF4-FFF2-40B4-BE49-F238E27FC236}">
                  <a16:creationId xmlns:a16="http://schemas.microsoft.com/office/drawing/2014/main" id="{1DF14ECE-998E-41B1-80BC-2C711B0AB62B}"/>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8" name="Freeform 20">
              <a:extLst>
                <a:ext uri="{FF2B5EF4-FFF2-40B4-BE49-F238E27FC236}">
                  <a16:creationId xmlns:a16="http://schemas.microsoft.com/office/drawing/2014/main" id="{79DDC756-324F-4BD6-96A0-71EB410F7030}"/>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9" name="Freeform 22">
              <a:extLst>
                <a:ext uri="{FF2B5EF4-FFF2-40B4-BE49-F238E27FC236}">
                  <a16:creationId xmlns:a16="http://schemas.microsoft.com/office/drawing/2014/main" id="{A7261348-F1E0-4E95-8344-DA2C2B953796}"/>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0" name="Freeform 23">
              <a:extLst>
                <a:ext uri="{FF2B5EF4-FFF2-40B4-BE49-F238E27FC236}">
                  <a16:creationId xmlns:a16="http://schemas.microsoft.com/office/drawing/2014/main" id="{35B4DF90-85FC-4CF1-93E1-7BC08A476EE2}"/>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1" name="Freeform 26">
              <a:extLst>
                <a:ext uri="{FF2B5EF4-FFF2-40B4-BE49-F238E27FC236}">
                  <a16:creationId xmlns:a16="http://schemas.microsoft.com/office/drawing/2014/main" id="{3F1AEF39-3CBA-4B81-9080-832CEE19033E}"/>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2" name="Freeform 27">
              <a:extLst>
                <a:ext uri="{FF2B5EF4-FFF2-40B4-BE49-F238E27FC236}">
                  <a16:creationId xmlns:a16="http://schemas.microsoft.com/office/drawing/2014/main" id="{1F587ADA-C74D-460F-AA6F-B1C5FF3989A1}"/>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3" name="Freeform 28">
              <a:extLst>
                <a:ext uri="{FF2B5EF4-FFF2-40B4-BE49-F238E27FC236}">
                  <a16:creationId xmlns:a16="http://schemas.microsoft.com/office/drawing/2014/main" id="{BEB53829-7468-4EFE-879A-4F8D42D03E32}"/>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4" name="Freeform 30">
              <a:extLst>
                <a:ext uri="{FF2B5EF4-FFF2-40B4-BE49-F238E27FC236}">
                  <a16:creationId xmlns:a16="http://schemas.microsoft.com/office/drawing/2014/main" id="{C86B60EE-9AD5-480C-A056-EFAE989FD1EA}"/>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5" name="Freeform 43">
              <a:extLst>
                <a:ext uri="{FF2B5EF4-FFF2-40B4-BE49-F238E27FC236}">
                  <a16:creationId xmlns:a16="http://schemas.microsoft.com/office/drawing/2014/main" id="{A2DEA66F-8FAD-465A-A6D3-83867A65A4C4}"/>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6" name="Freeform 51">
              <a:extLst>
                <a:ext uri="{FF2B5EF4-FFF2-40B4-BE49-F238E27FC236}">
                  <a16:creationId xmlns:a16="http://schemas.microsoft.com/office/drawing/2014/main" id="{0E81D412-4AB9-40C7-B726-B7310FCD81B3}"/>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7" name="Freeform 52">
              <a:extLst>
                <a:ext uri="{FF2B5EF4-FFF2-40B4-BE49-F238E27FC236}">
                  <a16:creationId xmlns:a16="http://schemas.microsoft.com/office/drawing/2014/main" id="{CB8D7A86-9D93-4FA9-896A-591DE5A1B724}"/>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8" name="Freeform 53">
              <a:extLst>
                <a:ext uri="{FF2B5EF4-FFF2-40B4-BE49-F238E27FC236}">
                  <a16:creationId xmlns:a16="http://schemas.microsoft.com/office/drawing/2014/main" id="{9930A9F4-6880-4EEC-B86A-79F4E1F8F57B}"/>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9" name="Freeform 54">
              <a:extLst>
                <a:ext uri="{FF2B5EF4-FFF2-40B4-BE49-F238E27FC236}">
                  <a16:creationId xmlns:a16="http://schemas.microsoft.com/office/drawing/2014/main" id="{ADA20499-23CA-4E3B-956D-0AA3E8E927C1}"/>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0" name="Freeform 55">
              <a:extLst>
                <a:ext uri="{FF2B5EF4-FFF2-40B4-BE49-F238E27FC236}">
                  <a16:creationId xmlns:a16="http://schemas.microsoft.com/office/drawing/2014/main" id="{95022755-E9EE-4792-8BB4-A0ABEC6DD1AF}"/>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1" name="Freeform 56">
              <a:extLst>
                <a:ext uri="{FF2B5EF4-FFF2-40B4-BE49-F238E27FC236}">
                  <a16:creationId xmlns:a16="http://schemas.microsoft.com/office/drawing/2014/main" id="{52CFD898-B3EA-472F-B164-6D4EFD7B15AA}"/>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2" name="Freeform 57">
              <a:extLst>
                <a:ext uri="{FF2B5EF4-FFF2-40B4-BE49-F238E27FC236}">
                  <a16:creationId xmlns:a16="http://schemas.microsoft.com/office/drawing/2014/main" id="{6D100885-E8EB-4196-8B27-E9C74BB782A2}"/>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3" name="Freeform 59">
              <a:extLst>
                <a:ext uri="{FF2B5EF4-FFF2-40B4-BE49-F238E27FC236}">
                  <a16:creationId xmlns:a16="http://schemas.microsoft.com/office/drawing/2014/main" id="{CFFB39D9-A522-4076-B286-161F183638A8}"/>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4" name="Freeform 60">
              <a:extLst>
                <a:ext uri="{FF2B5EF4-FFF2-40B4-BE49-F238E27FC236}">
                  <a16:creationId xmlns:a16="http://schemas.microsoft.com/office/drawing/2014/main" id="{3D15B1B4-030E-44AC-8A70-BFFDC185F1C9}"/>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5" name="Freeform 61">
              <a:extLst>
                <a:ext uri="{FF2B5EF4-FFF2-40B4-BE49-F238E27FC236}">
                  <a16:creationId xmlns:a16="http://schemas.microsoft.com/office/drawing/2014/main" id="{FF94B5EA-3547-41C2-988F-20459EB37CE9}"/>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6" name="Freeform 5">
              <a:extLst>
                <a:ext uri="{FF2B5EF4-FFF2-40B4-BE49-F238E27FC236}">
                  <a16:creationId xmlns:a16="http://schemas.microsoft.com/office/drawing/2014/main" id="{AEC3F85F-5905-4DD0-9264-60462613123A}"/>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7" name="Freeform 6">
              <a:extLst>
                <a:ext uri="{FF2B5EF4-FFF2-40B4-BE49-F238E27FC236}">
                  <a16:creationId xmlns:a16="http://schemas.microsoft.com/office/drawing/2014/main" id="{1DA37484-4A23-4B07-A9A5-79E3742412B1}"/>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8" name="Freeform 7">
              <a:extLst>
                <a:ext uri="{FF2B5EF4-FFF2-40B4-BE49-F238E27FC236}">
                  <a16:creationId xmlns:a16="http://schemas.microsoft.com/office/drawing/2014/main" id="{29408259-A71E-4B7E-A2AC-0F402E0F1D23}"/>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9" name="Freeform 8">
              <a:extLst>
                <a:ext uri="{FF2B5EF4-FFF2-40B4-BE49-F238E27FC236}">
                  <a16:creationId xmlns:a16="http://schemas.microsoft.com/office/drawing/2014/main" id="{F21970B1-08CB-4690-9E46-CC30C47FA06C}"/>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0" name="Freeform 9">
              <a:extLst>
                <a:ext uri="{FF2B5EF4-FFF2-40B4-BE49-F238E27FC236}">
                  <a16:creationId xmlns:a16="http://schemas.microsoft.com/office/drawing/2014/main" id="{E13A7AF6-2B3A-4546-AF6A-AE599800B65A}"/>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1" name="Freeform 11">
              <a:extLst>
                <a:ext uri="{FF2B5EF4-FFF2-40B4-BE49-F238E27FC236}">
                  <a16:creationId xmlns:a16="http://schemas.microsoft.com/office/drawing/2014/main" id="{296A56C2-6B95-428E-9F2D-32815577E620}"/>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2" name="Freeform 12">
              <a:extLst>
                <a:ext uri="{FF2B5EF4-FFF2-40B4-BE49-F238E27FC236}">
                  <a16:creationId xmlns:a16="http://schemas.microsoft.com/office/drawing/2014/main" id="{56A7AA39-BFEA-40AF-90C8-84CCBBF9531A}"/>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 name="Freeform 13">
              <a:extLst>
                <a:ext uri="{FF2B5EF4-FFF2-40B4-BE49-F238E27FC236}">
                  <a16:creationId xmlns:a16="http://schemas.microsoft.com/office/drawing/2014/main" id="{16A2AD14-CC21-4DAE-B33E-57D5B6C013DC}"/>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 name="Freeform 14">
              <a:extLst>
                <a:ext uri="{FF2B5EF4-FFF2-40B4-BE49-F238E27FC236}">
                  <a16:creationId xmlns:a16="http://schemas.microsoft.com/office/drawing/2014/main" id="{5D4B3538-365A-4129-9DA2-1174B2B4710A}"/>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 name="Freeform 16">
              <a:extLst>
                <a:ext uri="{FF2B5EF4-FFF2-40B4-BE49-F238E27FC236}">
                  <a16:creationId xmlns:a16="http://schemas.microsoft.com/office/drawing/2014/main" id="{5645B19B-8E52-45FF-9F73-7C7F670ED31D}"/>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 name="Freeform 17">
              <a:extLst>
                <a:ext uri="{FF2B5EF4-FFF2-40B4-BE49-F238E27FC236}">
                  <a16:creationId xmlns:a16="http://schemas.microsoft.com/office/drawing/2014/main" id="{D47EF8B3-2563-4052-B982-27D99FF2E2FC}"/>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 name="Freeform 21">
              <a:extLst>
                <a:ext uri="{FF2B5EF4-FFF2-40B4-BE49-F238E27FC236}">
                  <a16:creationId xmlns:a16="http://schemas.microsoft.com/office/drawing/2014/main" id="{C248D7DF-9809-4810-9287-FBEEACADFF81}"/>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 name="Freeform 25">
              <a:extLst>
                <a:ext uri="{FF2B5EF4-FFF2-40B4-BE49-F238E27FC236}">
                  <a16:creationId xmlns:a16="http://schemas.microsoft.com/office/drawing/2014/main" id="{73B1BBA7-C9F9-4761-B9AF-974121A12CB1}"/>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9" name="Freeform 29">
              <a:extLst>
                <a:ext uri="{FF2B5EF4-FFF2-40B4-BE49-F238E27FC236}">
                  <a16:creationId xmlns:a16="http://schemas.microsoft.com/office/drawing/2014/main" id="{7DF07F82-BF0E-4AD5-8F00-06609AAE377C}"/>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0" name="Freeform 31">
              <a:extLst>
                <a:ext uri="{FF2B5EF4-FFF2-40B4-BE49-F238E27FC236}">
                  <a16:creationId xmlns:a16="http://schemas.microsoft.com/office/drawing/2014/main" id="{68711463-F4AC-401E-BCD0-B74E212CA9D8}"/>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1" name="Freeform 32">
              <a:extLst>
                <a:ext uri="{FF2B5EF4-FFF2-40B4-BE49-F238E27FC236}">
                  <a16:creationId xmlns:a16="http://schemas.microsoft.com/office/drawing/2014/main" id="{7F28575C-70D5-4241-B8F1-23D7D98A70C6}"/>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2" name="Freeform 33">
              <a:extLst>
                <a:ext uri="{FF2B5EF4-FFF2-40B4-BE49-F238E27FC236}">
                  <a16:creationId xmlns:a16="http://schemas.microsoft.com/office/drawing/2014/main" id="{41519A91-18CD-4902-AF68-D69D6F59ACC3}"/>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3" name="Freeform 34">
              <a:extLst>
                <a:ext uri="{FF2B5EF4-FFF2-40B4-BE49-F238E27FC236}">
                  <a16:creationId xmlns:a16="http://schemas.microsoft.com/office/drawing/2014/main" id="{2FEE2B85-A769-43B6-8871-7E9C5F4E1AC5}"/>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4" name="Freeform 35">
              <a:extLst>
                <a:ext uri="{FF2B5EF4-FFF2-40B4-BE49-F238E27FC236}">
                  <a16:creationId xmlns:a16="http://schemas.microsoft.com/office/drawing/2014/main" id="{1014DEB0-624A-436E-B790-97B6374440BA}"/>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5" name="Freeform 36">
              <a:extLst>
                <a:ext uri="{FF2B5EF4-FFF2-40B4-BE49-F238E27FC236}">
                  <a16:creationId xmlns:a16="http://schemas.microsoft.com/office/drawing/2014/main" id="{2D692E69-EA3A-4C9D-84E1-DB854BE2FA84}"/>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6" name="Freeform 37">
              <a:extLst>
                <a:ext uri="{FF2B5EF4-FFF2-40B4-BE49-F238E27FC236}">
                  <a16:creationId xmlns:a16="http://schemas.microsoft.com/office/drawing/2014/main" id="{D44A1BDC-9588-41EB-9D09-0C2AE0143829}"/>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7" name="Freeform 38">
              <a:extLst>
                <a:ext uri="{FF2B5EF4-FFF2-40B4-BE49-F238E27FC236}">
                  <a16:creationId xmlns:a16="http://schemas.microsoft.com/office/drawing/2014/main" id="{98C8BCC8-A277-4342-8DD7-AFE42F795BF6}"/>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8" name="Freeform 39">
              <a:extLst>
                <a:ext uri="{FF2B5EF4-FFF2-40B4-BE49-F238E27FC236}">
                  <a16:creationId xmlns:a16="http://schemas.microsoft.com/office/drawing/2014/main" id="{76E76203-C369-4FF7-931E-F5FA17D794B6}"/>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9" name="Freeform 40">
              <a:extLst>
                <a:ext uri="{FF2B5EF4-FFF2-40B4-BE49-F238E27FC236}">
                  <a16:creationId xmlns:a16="http://schemas.microsoft.com/office/drawing/2014/main" id="{3B445CE5-3A76-4586-BA36-F9BD34CA8DA7}"/>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 name="Freeform 41">
              <a:extLst>
                <a:ext uri="{FF2B5EF4-FFF2-40B4-BE49-F238E27FC236}">
                  <a16:creationId xmlns:a16="http://schemas.microsoft.com/office/drawing/2014/main" id="{8C982EF5-09AE-454C-AED2-C874A447C45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 name="Freeform 42">
              <a:extLst>
                <a:ext uri="{FF2B5EF4-FFF2-40B4-BE49-F238E27FC236}">
                  <a16:creationId xmlns:a16="http://schemas.microsoft.com/office/drawing/2014/main" id="{A5028F5C-4C6C-45A9-A88C-1A806D10D8A9}"/>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 name="Freeform 44">
              <a:extLst>
                <a:ext uri="{FF2B5EF4-FFF2-40B4-BE49-F238E27FC236}">
                  <a16:creationId xmlns:a16="http://schemas.microsoft.com/office/drawing/2014/main" id="{6C234923-B0E2-49D5-B2FC-C0650E019D6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 name="Freeform 45">
              <a:extLst>
                <a:ext uri="{FF2B5EF4-FFF2-40B4-BE49-F238E27FC236}">
                  <a16:creationId xmlns:a16="http://schemas.microsoft.com/office/drawing/2014/main" id="{3B92E055-B443-4CAD-B674-1E5A9841F68D}"/>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4" name="Freeform 46">
              <a:extLst>
                <a:ext uri="{FF2B5EF4-FFF2-40B4-BE49-F238E27FC236}">
                  <a16:creationId xmlns:a16="http://schemas.microsoft.com/office/drawing/2014/main" id="{7A49B0D1-FDA1-4E9B-8F06-4DFE1E636242}"/>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5" name="Freeform 47">
              <a:extLst>
                <a:ext uri="{FF2B5EF4-FFF2-40B4-BE49-F238E27FC236}">
                  <a16:creationId xmlns:a16="http://schemas.microsoft.com/office/drawing/2014/main" id="{A477A731-8845-49CC-9F7A-9A03D0DBA10E}"/>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6" name="Freeform 48">
              <a:extLst>
                <a:ext uri="{FF2B5EF4-FFF2-40B4-BE49-F238E27FC236}">
                  <a16:creationId xmlns:a16="http://schemas.microsoft.com/office/drawing/2014/main" id="{B4222496-E794-4431-948E-9B3D14AFB214}"/>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7" name="Freeform 49">
              <a:extLst>
                <a:ext uri="{FF2B5EF4-FFF2-40B4-BE49-F238E27FC236}">
                  <a16:creationId xmlns:a16="http://schemas.microsoft.com/office/drawing/2014/main" id="{AC6B8B7C-CD7A-4F4E-8DFE-1639727B7C27}"/>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8" name="Freeform 8">
              <a:extLst>
                <a:ext uri="{FF2B5EF4-FFF2-40B4-BE49-F238E27FC236}">
                  <a16:creationId xmlns:a16="http://schemas.microsoft.com/office/drawing/2014/main" id="{643A47FD-55D9-4724-AB52-81F33F6DB8E3}"/>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9" name="Freeform 106">
              <a:extLst>
                <a:ext uri="{FF2B5EF4-FFF2-40B4-BE49-F238E27FC236}">
                  <a16:creationId xmlns:a16="http://schemas.microsoft.com/office/drawing/2014/main" id="{013DFB8A-1502-42FE-A225-9C4F3DE63B42}"/>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130" name="Rectangle 129">
            <a:extLst>
              <a:ext uri="{FF2B5EF4-FFF2-40B4-BE49-F238E27FC236}">
                <a16:creationId xmlns:a16="http://schemas.microsoft.com/office/drawing/2014/main" id="{D4D774C2-EC3F-49C9-89F6-6005B63DD977}"/>
              </a:ext>
              <a:ext uri="{C183D7F6-B498-43B3-948B-1728B52AA6E4}">
                <adec:decorative xmlns:adec="http://schemas.microsoft.com/office/drawing/2017/decorative" val="1"/>
              </a:ext>
            </a:extLst>
          </p:cNvPr>
          <p:cNvSpPr/>
          <p:nvPr userDrawn="1"/>
        </p:nvSpPr>
        <p:spPr>
          <a:xfrm>
            <a:off x="7590" y="2097741"/>
            <a:ext cx="12175432" cy="3891888"/>
          </a:xfrm>
          <a:prstGeom prst="rect">
            <a:avLst/>
          </a:prstGeom>
          <a:gradFill>
            <a:gsLst>
              <a:gs pos="89834">
                <a:schemeClr val="bg1"/>
              </a:gs>
              <a:gs pos="0">
                <a:srgbClr val="00A5EC"/>
              </a:gs>
              <a:gs pos="74000">
                <a:schemeClr val="bg1"/>
              </a:gs>
              <a:gs pos="83000">
                <a:schemeClr val="bg1"/>
              </a:gs>
              <a:gs pos="100000">
                <a:schemeClr val="bg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a:extLst>
              <a:ext uri="{FF2B5EF4-FFF2-40B4-BE49-F238E27FC236}">
                <a16:creationId xmlns:a16="http://schemas.microsoft.com/office/drawing/2014/main" id="{450B993E-77CD-4357-9F08-8E57777C4A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355" y="6207879"/>
            <a:ext cx="2690813" cy="480344"/>
          </a:xfrm>
          <a:prstGeom prst="rect">
            <a:avLst/>
          </a:prstGeom>
        </p:spPr>
      </p:pic>
      <p:pic>
        <p:nvPicPr>
          <p:cNvPr id="132" name="Picture 131">
            <a:extLst>
              <a:ext uri="{FF2B5EF4-FFF2-40B4-BE49-F238E27FC236}">
                <a16:creationId xmlns:a16="http://schemas.microsoft.com/office/drawing/2014/main" id="{85F77801-EE16-4FBC-9D03-243FA7E423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133" name="Picture 132">
            <a:extLst>
              <a:ext uri="{FF2B5EF4-FFF2-40B4-BE49-F238E27FC236}">
                <a16:creationId xmlns:a16="http://schemas.microsoft.com/office/drawing/2014/main" id="{92D71F6D-CF1F-43C1-8392-5D31446C14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134" name="Picture 133">
            <a:extLst>
              <a:ext uri="{FF2B5EF4-FFF2-40B4-BE49-F238E27FC236}">
                <a16:creationId xmlns:a16="http://schemas.microsoft.com/office/drawing/2014/main" id="{474468B4-99F8-4632-A9F9-623F18D93A9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53935" y="6017037"/>
            <a:ext cx="1856356" cy="811181"/>
          </a:xfrm>
          <a:prstGeom prst="rect">
            <a:avLst/>
          </a:prstGeom>
        </p:spPr>
      </p:pic>
    </p:spTree>
    <p:extLst>
      <p:ext uri="{BB962C8B-B14F-4D97-AF65-F5344CB8AC3E}">
        <p14:creationId xmlns:p14="http://schemas.microsoft.com/office/powerpoint/2010/main" val="2323137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6D924-441E-92C6-4EE5-62193F2B8E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M"/>
          </a:p>
        </p:txBody>
      </p:sp>
      <p:sp>
        <p:nvSpPr>
          <p:cNvPr id="3" name="Subtitle 2">
            <a:extLst>
              <a:ext uri="{FF2B5EF4-FFF2-40B4-BE49-F238E27FC236}">
                <a16:creationId xmlns:a16="http://schemas.microsoft.com/office/drawing/2014/main" id="{1E759539-0A56-CC3B-2D48-C5AA07F59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M"/>
          </a:p>
        </p:txBody>
      </p:sp>
      <p:sp>
        <p:nvSpPr>
          <p:cNvPr id="4" name="Date Placeholder 3">
            <a:extLst>
              <a:ext uri="{FF2B5EF4-FFF2-40B4-BE49-F238E27FC236}">
                <a16:creationId xmlns:a16="http://schemas.microsoft.com/office/drawing/2014/main" id="{D354D76C-4B5F-E03E-CCF1-A5A144A09DE6}"/>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5" name="Footer Placeholder 4">
            <a:extLst>
              <a:ext uri="{FF2B5EF4-FFF2-40B4-BE49-F238E27FC236}">
                <a16:creationId xmlns:a16="http://schemas.microsoft.com/office/drawing/2014/main" id="{AFDBBC42-A5F2-0CA1-B9CB-4936C25F61D6}"/>
              </a:ext>
            </a:extLst>
          </p:cNvPr>
          <p:cNvSpPr>
            <a:spLocks noGrp="1"/>
          </p:cNvSpPr>
          <p:nvPr>
            <p:ph type="ftr" sz="quarter" idx="11"/>
          </p:nvPr>
        </p:nvSpPr>
        <p:spPr/>
        <p:txBody>
          <a:bodyPr/>
          <a:lstStyle/>
          <a:p>
            <a:endParaRPr lang="en-JM"/>
          </a:p>
        </p:txBody>
      </p:sp>
      <p:sp>
        <p:nvSpPr>
          <p:cNvPr id="6" name="Slide Number Placeholder 5">
            <a:extLst>
              <a:ext uri="{FF2B5EF4-FFF2-40B4-BE49-F238E27FC236}">
                <a16:creationId xmlns:a16="http://schemas.microsoft.com/office/drawing/2014/main" id="{2427B655-EDB0-2A33-50C1-0AA9DBC5F266}"/>
              </a:ext>
            </a:extLst>
          </p:cNvPr>
          <p:cNvSpPr>
            <a:spLocks noGrp="1"/>
          </p:cNvSpPr>
          <p:nvPr>
            <p:ph type="sldNum" sz="quarter" idx="12"/>
          </p:nvPr>
        </p:nvSpPr>
        <p:spPr/>
        <p:txBody>
          <a:bodyPr/>
          <a:lstStyle/>
          <a:p>
            <a:fld id="{81685C1C-A6AA-484A-B84A-1B78C6E86D42}" type="slidenum">
              <a:rPr lang="en-JM" smtClean="0"/>
              <a:t>‹#›</a:t>
            </a:fld>
            <a:endParaRPr lang="en-JM"/>
          </a:p>
        </p:txBody>
      </p:sp>
    </p:spTree>
    <p:extLst>
      <p:ext uri="{BB962C8B-B14F-4D97-AF65-F5344CB8AC3E}">
        <p14:creationId xmlns:p14="http://schemas.microsoft.com/office/powerpoint/2010/main" val="3991159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22632-9008-0FCB-E582-83BBA974278F}"/>
              </a:ext>
            </a:extLst>
          </p:cNvPr>
          <p:cNvSpPr>
            <a:spLocks noGrp="1"/>
          </p:cNvSpPr>
          <p:nvPr>
            <p:ph type="title"/>
          </p:nvPr>
        </p:nvSpPr>
        <p:spPr/>
        <p:txBody>
          <a:bodyPr/>
          <a:lstStyle/>
          <a:p>
            <a:r>
              <a:rPr lang="en-US"/>
              <a:t>Click to edit Master title style</a:t>
            </a:r>
            <a:endParaRPr lang="en-JM"/>
          </a:p>
        </p:txBody>
      </p:sp>
      <p:sp>
        <p:nvSpPr>
          <p:cNvPr id="3" name="Content Placeholder 2">
            <a:extLst>
              <a:ext uri="{FF2B5EF4-FFF2-40B4-BE49-F238E27FC236}">
                <a16:creationId xmlns:a16="http://schemas.microsoft.com/office/drawing/2014/main" id="{2CF60C5A-312B-7C7F-1C1E-7FBFA9E4F4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4" name="Date Placeholder 3">
            <a:extLst>
              <a:ext uri="{FF2B5EF4-FFF2-40B4-BE49-F238E27FC236}">
                <a16:creationId xmlns:a16="http://schemas.microsoft.com/office/drawing/2014/main" id="{585C6818-C92E-825B-A9F3-F3D0F2849221}"/>
              </a:ext>
            </a:extLst>
          </p:cNvPr>
          <p:cNvSpPr>
            <a:spLocks noGrp="1"/>
          </p:cNvSpPr>
          <p:nvPr>
            <p:ph type="dt" sz="half" idx="10"/>
          </p:nvPr>
        </p:nvSpPr>
        <p:spPr/>
        <p:txBody>
          <a:bodyPr/>
          <a:lstStyle/>
          <a:p>
            <a:fld id="{BABF04A9-EAC0-47D8-87F4-3A6F5BBDDD56}" type="datetimeFigureOut">
              <a:rPr lang="en-JM" smtClean="0"/>
              <a:t>13/10/2025</a:t>
            </a:fld>
            <a:endParaRPr lang="en-JM"/>
          </a:p>
        </p:txBody>
      </p:sp>
      <p:sp>
        <p:nvSpPr>
          <p:cNvPr id="5" name="Footer Placeholder 4">
            <a:extLst>
              <a:ext uri="{FF2B5EF4-FFF2-40B4-BE49-F238E27FC236}">
                <a16:creationId xmlns:a16="http://schemas.microsoft.com/office/drawing/2014/main" id="{016E680C-8C05-5C12-AF70-E1FFD6ACE289}"/>
              </a:ext>
            </a:extLst>
          </p:cNvPr>
          <p:cNvSpPr>
            <a:spLocks noGrp="1"/>
          </p:cNvSpPr>
          <p:nvPr>
            <p:ph type="ftr" sz="quarter" idx="11"/>
          </p:nvPr>
        </p:nvSpPr>
        <p:spPr/>
        <p:txBody>
          <a:bodyPr/>
          <a:lstStyle/>
          <a:p>
            <a:endParaRPr lang="en-JM"/>
          </a:p>
        </p:txBody>
      </p:sp>
      <p:sp>
        <p:nvSpPr>
          <p:cNvPr id="6" name="Slide Number Placeholder 5">
            <a:extLst>
              <a:ext uri="{FF2B5EF4-FFF2-40B4-BE49-F238E27FC236}">
                <a16:creationId xmlns:a16="http://schemas.microsoft.com/office/drawing/2014/main" id="{66697231-3842-A62E-096C-DE976AEF8943}"/>
              </a:ext>
            </a:extLst>
          </p:cNvPr>
          <p:cNvSpPr>
            <a:spLocks noGrp="1"/>
          </p:cNvSpPr>
          <p:nvPr>
            <p:ph type="sldNum" sz="quarter" idx="12"/>
          </p:nvPr>
        </p:nvSpPr>
        <p:spPr/>
        <p:txBody>
          <a:bodyPr/>
          <a:lstStyle/>
          <a:p>
            <a:fld id="{81685C1C-A6AA-484A-B84A-1B78C6E86D42}" type="slidenum">
              <a:rPr lang="en-JM" smtClean="0"/>
              <a:t>‹#›</a:t>
            </a:fld>
            <a:endParaRPr lang="en-JM"/>
          </a:p>
        </p:txBody>
      </p:sp>
    </p:spTree>
    <p:extLst>
      <p:ext uri="{BB962C8B-B14F-4D97-AF65-F5344CB8AC3E}">
        <p14:creationId xmlns:p14="http://schemas.microsoft.com/office/powerpoint/2010/main" val="846797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hank you">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A524BA3-05A5-6B79-0847-47B9200CA220}"/>
              </a:ext>
              <a:ext uri="{C183D7F6-B498-43B3-948B-1728B52AA6E4}">
                <adec:decorative xmlns:adec="http://schemas.microsoft.com/office/drawing/2017/decorative" val="1"/>
              </a:ext>
            </a:extLst>
          </p:cNvPr>
          <p:cNvGrpSpPr/>
          <p:nvPr userDrawn="1"/>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84A96F87-C96C-5C77-5F19-7E7718B182C0}"/>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A72435CD-AEF9-2E9D-2CB8-C32EF59C9257}"/>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EE245742-CACD-E9FD-847C-368F946EFB2A}"/>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32BB9EC6-01D5-DED4-4BCB-E6E51D3B98B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DE36C030-58F1-1888-1D47-945FCC95846C}"/>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466FDC08-12F1-2CB3-55E5-4223F1217DD5}"/>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5E48192E-A210-10FC-64F0-87C12AD695CE}"/>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A4D29756-7DDD-363E-DDBA-29F32449370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977AA206-7B0D-630E-2C5B-9550571F990A}"/>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578E452-C96A-4AD6-03EF-7436CFB85BCE}"/>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C438EC8D-F884-2CCB-C0B8-F1DFF2933433}"/>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BA1C17DB-42EF-C725-6164-123558E5FD4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06750BBF-690D-5F90-5163-18063ADC2559}"/>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89906FC3-98D6-7517-878A-5C26150B3F65}"/>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75F49575-E7DD-AE0C-5DF7-E0C73186764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709045A5-2F7F-92CC-97B8-410B6D7E4D64}"/>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703C71CC-B46F-7BBE-90EA-2001D8AD5478}"/>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4C944EE-3B01-2182-831C-BAFA820EA37C}"/>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727646B3-834E-594A-5B4B-B217CB5CC951}"/>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4098E858-E702-BCEE-34E1-4FB7FCC0384A}"/>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1D73C9C0-AEBB-4212-2317-04A443DE6CC0}"/>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7A9ADFE8-600D-EC70-1526-70D43721D479}"/>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47093F4D-746D-B229-71F1-BBBD2A412DE7}"/>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E79385DE-E8DC-D3BD-8F48-2B0EC4A7A4F0}"/>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ADB21756-515B-FDA0-F289-99C5BA0AC20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3CA68471-EC31-03E2-FABA-89DF61C95424}"/>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4C6DCACC-784C-B8E8-8898-8A3054F7BB17}"/>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5142D3E8-23FC-2DE1-4133-445F85F85865}"/>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34331B7-F09D-F2F0-D7E6-0EB8C688F7F3}"/>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305070D6-F045-EA4D-B977-990FA5AD80A8}"/>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9A4AB825-6845-E0D4-F157-1B948E193751}"/>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1DC24A75-0693-795A-17CD-2BC189B01B0A}"/>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7623FAB8-FD45-2810-775A-D5F12B0C5975}"/>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AFB53E66-FB09-7C3D-5E42-BA4B99CBF4DE}"/>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C0748BCE-826C-3D38-4EA4-53C9E7ECCA74}"/>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3088280-5A11-FEE1-C425-5F9B91385661}"/>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7C801BDC-004A-68E7-856A-D681506B7733}"/>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0BDA8CC8-E51E-5BF7-CBC2-B60291A802FE}"/>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3B0B61F7-5A35-A15E-6E4B-6D6A298FFA5E}"/>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81D6A465-F994-20E5-49E8-175597AD68B2}"/>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D75A0419-EF75-A155-9681-652E6B346EA9}"/>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45DD044E-FBD8-59A7-C0A4-1B4C0C42510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ED7D8618-6C65-EAFD-D6C9-9BDCFD912A6C}"/>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80EC0767-4417-DE89-BD3D-00D457589FCD}"/>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9ECD19A6-4F3F-15B6-5735-411CA65BA36C}"/>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812AA157-A92D-EA70-8BFE-88D61D0C1E14}"/>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6B31E4CC-E710-8892-2E71-34DC876F651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85E5200A-6950-CF88-4242-8FD3D625DEA5}"/>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CA54D161-9EF8-78DF-1B0A-4766817848FC}"/>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C64272B3-20CB-3F91-8A8F-595CFB252B07}"/>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4E27BC89-3702-B5D8-FF7A-2A9DC0C0EC12}"/>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83653270-5B66-5986-EFCD-119B007A9B56}"/>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F3BF5718-BDC9-840C-4E9A-1D89A5934ADF}"/>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C228B2C6-09B9-0197-99EA-39EC047DF7BD}"/>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57C6648C-C0B4-BD17-D230-91DE452DAB11}"/>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9AC9B6FA-998F-B567-2F39-781F57ACA705}"/>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2B138FE-612F-3B50-AB2F-C13E6E2A8758}"/>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65" name="Rectangle 64">
            <a:extLst>
              <a:ext uri="{FF2B5EF4-FFF2-40B4-BE49-F238E27FC236}">
                <a16:creationId xmlns:a16="http://schemas.microsoft.com/office/drawing/2014/main" id="{15BFB4DC-9436-41B5-985C-4FD2B3C87BFB}"/>
              </a:ext>
              <a:ext uri="{C183D7F6-B498-43B3-948B-1728B52AA6E4}">
                <adec:decorative xmlns:adec="http://schemas.microsoft.com/office/drawing/2017/decorative" val="1"/>
              </a:ext>
            </a:extLst>
          </p:cNvPr>
          <p:cNvSpPr/>
          <p:nvPr userDrawn="1"/>
        </p:nvSpPr>
        <p:spPr>
          <a:xfrm>
            <a:off x="7590" y="2097741"/>
            <a:ext cx="12175432" cy="3891888"/>
          </a:xfrm>
          <a:prstGeom prst="rect">
            <a:avLst/>
          </a:prstGeom>
          <a:gradFill>
            <a:gsLst>
              <a:gs pos="89834">
                <a:schemeClr val="bg1"/>
              </a:gs>
              <a:gs pos="0">
                <a:srgbClr val="00A5EC"/>
              </a:gs>
              <a:gs pos="74000">
                <a:schemeClr val="bg1"/>
              </a:gs>
              <a:gs pos="83000">
                <a:schemeClr val="bg1"/>
              </a:gs>
              <a:gs pos="100000">
                <a:schemeClr val="bg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9BA523-EF01-4656-9D54-347E984FD329}"/>
              </a:ext>
            </a:extLst>
          </p:cNvPr>
          <p:cNvSpPr>
            <a:spLocks noGrp="1"/>
          </p:cNvSpPr>
          <p:nvPr>
            <p:ph type="title" hasCustomPrompt="1"/>
          </p:nvPr>
        </p:nvSpPr>
        <p:spPr>
          <a:xfrm>
            <a:off x="888571" y="110363"/>
            <a:ext cx="9827589" cy="1731935"/>
          </a:xfrm>
        </p:spPr>
        <p:txBody>
          <a:bodyPr anchor="b"/>
          <a:lstStyle/>
          <a:p>
            <a:r>
              <a:rPr lang="en-US"/>
              <a:t>Click to add title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hasCustomPrompt="1"/>
          </p:nvPr>
        </p:nvSpPr>
        <p:spPr>
          <a:xfrm>
            <a:off x="873497" y="2218158"/>
            <a:ext cx="5313294" cy="3659681"/>
          </a:xfrm>
        </p:spPr>
        <p:txBody>
          <a:bodyPr anchor="t">
            <a:normAutofit/>
          </a:bodyPr>
          <a:lstStyle>
            <a:lvl1pPr marL="0" indent="0">
              <a:buFont typeface="Arial" panose="020B0604020202020204" pitchFamily="34" charset="0"/>
              <a:buNone/>
              <a:defRPr sz="1800" b="0"/>
            </a:lvl1pPr>
            <a:lvl2pPr marL="228600" indent="0">
              <a:buFont typeface="Arial" panose="020B0604020202020204" pitchFamily="34" charset="0"/>
              <a:buNone/>
              <a:defRPr sz="1600" b="0"/>
            </a:lvl2pPr>
            <a:lvl3pPr marL="320040" indent="0">
              <a:buNone/>
              <a:defRPr sz="1400" b="0"/>
            </a:lvl3pPr>
            <a:lvl4pPr marL="411480" indent="0">
              <a:buFont typeface="Arial" panose="020B0604020202020204" pitchFamily="34" charset="0"/>
              <a:buNone/>
              <a:defRPr sz="1200" b="0"/>
            </a:lvl4pPr>
            <a:lvl5pPr marL="502920" indent="0">
              <a:buNone/>
              <a:defRPr sz="1200" b="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0" name="Picture Placeholder 69">
            <a:extLst>
              <a:ext uri="{FF2B5EF4-FFF2-40B4-BE49-F238E27FC236}">
                <a16:creationId xmlns:a16="http://schemas.microsoft.com/office/drawing/2014/main" id="{24D174D5-B023-EB99-E21B-7FA9DAEF3D0C}"/>
              </a:ext>
            </a:extLst>
          </p:cNvPr>
          <p:cNvSpPr>
            <a:spLocks noGrp="1"/>
          </p:cNvSpPr>
          <p:nvPr>
            <p:ph type="pic" sz="quarter" idx="13"/>
          </p:nvPr>
        </p:nvSpPr>
        <p:spPr>
          <a:xfrm>
            <a:off x="6583363" y="2097088"/>
            <a:ext cx="5608637" cy="3892550"/>
          </a:xfrm>
          <a:gradFill>
            <a:gsLst>
              <a:gs pos="89834">
                <a:schemeClr val="bg1"/>
              </a:gs>
              <a:gs pos="0">
                <a:srgbClr val="00A5EC"/>
              </a:gs>
              <a:gs pos="74000">
                <a:schemeClr val="bg1"/>
              </a:gs>
              <a:gs pos="83000">
                <a:schemeClr val="bg1"/>
              </a:gs>
              <a:gs pos="100000">
                <a:schemeClr val="bg1"/>
              </a:gs>
            </a:gsLst>
            <a:path path="circle">
              <a:fillToRect l="100000" t="100000"/>
            </a:path>
          </a:gradFill>
        </p:spPr>
        <p:txBody>
          <a:bodyPr/>
          <a:lstStyle>
            <a:lvl1pPr marL="0" indent="0" algn="ctr">
              <a:buNone/>
              <a:defRPr/>
            </a:lvl1pPr>
          </a:lstStyle>
          <a:p>
            <a:r>
              <a:rPr lang="en-US"/>
              <a:t>Click icon to add picture</a:t>
            </a:r>
          </a:p>
        </p:txBody>
      </p:sp>
      <p:sp>
        <p:nvSpPr>
          <p:cNvPr id="71" name="Footer Placeholder 4">
            <a:extLst>
              <a:ext uri="{FF2B5EF4-FFF2-40B4-BE49-F238E27FC236}">
                <a16:creationId xmlns:a16="http://schemas.microsoft.com/office/drawing/2014/main" id="{91D8018E-34BF-1295-2ACF-0C4D08DF7ADB}"/>
              </a:ext>
            </a:extLst>
          </p:cNvPr>
          <p:cNvSpPr>
            <a:spLocks noGrp="1"/>
          </p:cNvSpPr>
          <p:nvPr>
            <p:ph type="ftr" sz="quarter" idx="11"/>
          </p:nvPr>
        </p:nvSpPr>
        <p:spPr>
          <a:xfrm rot="5400000">
            <a:off x="-1754871" y="2093199"/>
            <a:ext cx="4157472" cy="416082"/>
          </a:xfrm>
        </p:spPr>
        <p:txBody>
          <a:bodyPr/>
          <a:lstStyle/>
          <a:p>
            <a:r>
              <a:rPr lang="en-US"/>
              <a:t>18th Conference of Parties to the Convention for the Protection and Development of the Marine Environment in the Wider Caribbean Region </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r>
              <a:rPr lang="en-US"/>
              <a:t>October 13-16, 2025</a:t>
            </a:r>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a:p>
        </p:txBody>
      </p:sp>
      <p:pic>
        <p:nvPicPr>
          <p:cNvPr id="67" name="Picture 66">
            <a:extLst>
              <a:ext uri="{FF2B5EF4-FFF2-40B4-BE49-F238E27FC236}">
                <a16:creationId xmlns:a16="http://schemas.microsoft.com/office/drawing/2014/main" id="{52CED718-AF2F-4B45-BD75-33CC131F79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355" y="6207879"/>
            <a:ext cx="2690813" cy="480344"/>
          </a:xfrm>
          <a:prstGeom prst="rect">
            <a:avLst/>
          </a:prstGeom>
        </p:spPr>
      </p:pic>
      <p:pic>
        <p:nvPicPr>
          <p:cNvPr id="68" name="Picture 67">
            <a:extLst>
              <a:ext uri="{FF2B5EF4-FFF2-40B4-BE49-F238E27FC236}">
                <a16:creationId xmlns:a16="http://schemas.microsoft.com/office/drawing/2014/main" id="{0842C7A0-B75C-4138-814E-AB6B6A0495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69" name="Picture 68">
            <a:extLst>
              <a:ext uri="{FF2B5EF4-FFF2-40B4-BE49-F238E27FC236}">
                <a16:creationId xmlns:a16="http://schemas.microsoft.com/office/drawing/2014/main" id="{336646C8-6578-4855-83CF-8AC972EC9C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66" name="Picture 65">
            <a:extLst>
              <a:ext uri="{FF2B5EF4-FFF2-40B4-BE49-F238E27FC236}">
                <a16:creationId xmlns:a16="http://schemas.microsoft.com/office/drawing/2014/main" id="{AEB8D4A2-B820-4708-987F-230D5EB9062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53935" y="6017037"/>
            <a:ext cx="1856356" cy="811181"/>
          </a:xfrm>
          <a:prstGeom prst="rect">
            <a:avLst/>
          </a:prstGeom>
        </p:spPr>
      </p:pic>
    </p:spTree>
    <p:extLst>
      <p:ext uri="{BB962C8B-B14F-4D97-AF65-F5344CB8AC3E}">
        <p14:creationId xmlns:p14="http://schemas.microsoft.com/office/powerpoint/2010/main" val="4073619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hasCustomPrompt="1"/>
          </p:nvPr>
        </p:nvSpPr>
        <p:spPr>
          <a:xfrm>
            <a:off x="1038643" y="191446"/>
            <a:ext cx="9634011" cy="1325563"/>
          </a:xfrm>
          <a:gradFill>
            <a:gsLst>
              <a:gs pos="89834">
                <a:schemeClr val="bg1"/>
              </a:gs>
              <a:gs pos="0">
                <a:srgbClr val="00A5EC"/>
              </a:gs>
              <a:gs pos="74000">
                <a:schemeClr val="bg1"/>
              </a:gs>
              <a:gs pos="83000">
                <a:schemeClr val="bg1"/>
              </a:gs>
              <a:gs pos="100000">
                <a:schemeClr val="bg1"/>
              </a:gs>
            </a:gsLst>
            <a:path path="circle">
              <a:fillToRect l="100000" t="100000"/>
            </a:path>
          </a:gradFill>
        </p:spPr>
        <p:txBody>
          <a:bodyPr/>
          <a:lstStyle/>
          <a:p>
            <a:r>
              <a:rPr lang="en-US"/>
              <a:t>Click to add title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hasCustomPrompt="1"/>
          </p:nvPr>
        </p:nvSpPr>
        <p:spPr>
          <a:xfrm>
            <a:off x="1050063" y="1563662"/>
            <a:ext cx="4684057" cy="4238839"/>
          </a:xfrm>
        </p:spPr>
        <p:txBody>
          <a:bodyPr>
            <a:normAutofit/>
          </a:bodyPr>
          <a:lstStyle>
            <a:lvl1pPr marL="0" indent="0">
              <a:spcBef>
                <a:spcPts val="1000"/>
              </a:spcBef>
              <a:buNone/>
              <a:defRPr sz="1800"/>
            </a:lvl1pPr>
            <a:lvl2pPr marL="228600" indent="-228600">
              <a:spcBef>
                <a:spcPts val="1000"/>
              </a:spcBef>
              <a:buFont typeface="Arial" panose="020B0604020202020204" pitchFamily="34" charset="0"/>
              <a:buChar char="•"/>
              <a:defRPr sz="1800"/>
            </a:lvl2pPr>
            <a:lvl3pPr>
              <a:spcBef>
                <a:spcPts val="1000"/>
              </a:spcBef>
              <a:defRPr sz="1800"/>
            </a:lvl3pPr>
            <a:lvl4pPr>
              <a:spcBef>
                <a:spcPts val="1000"/>
              </a:spcBef>
              <a:defRPr sz="1800"/>
            </a:lvl4pPr>
            <a:lvl5pPr>
              <a:spcBef>
                <a:spcPts val="1000"/>
              </a:spcBef>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9" name="Content Placeholder 2">
            <a:extLst>
              <a:ext uri="{FF2B5EF4-FFF2-40B4-BE49-F238E27FC236}">
                <a16:creationId xmlns:a16="http://schemas.microsoft.com/office/drawing/2014/main" id="{97A8CAF3-1FAE-7FBA-8C38-DD5DD84D6715}"/>
              </a:ext>
            </a:extLst>
          </p:cNvPr>
          <p:cNvSpPr>
            <a:spLocks noGrp="1"/>
          </p:cNvSpPr>
          <p:nvPr>
            <p:ph sz="half" idx="15" hasCustomPrompt="1"/>
          </p:nvPr>
        </p:nvSpPr>
        <p:spPr>
          <a:xfrm>
            <a:off x="5981045" y="1536414"/>
            <a:ext cx="4684058" cy="4238839"/>
          </a:xfrm>
        </p:spPr>
        <p:txBody>
          <a:bodyPr>
            <a:normAutofit/>
          </a:bodyPr>
          <a:lstStyle>
            <a:lvl1pPr marL="0" indent="0">
              <a:spcBef>
                <a:spcPts val="1000"/>
              </a:spcBef>
              <a:buNone/>
              <a:defRPr sz="1800"/>
            </a:lvl1pPr>
            <a:lvl2pPr marL="228600" indent="-228600">
              <a:spcBef>
                <a:spcPts val="1000"/>
              </a:spcBef>
              <a:buFont typeface="Arial" panose="020B0604020202020204" pitchFamily="34" charset="0"/>
              <a:buChar char="•"/>
              <a:defRPr sz="1800"/>
            </a:lvl2pPr>
            <a:lvl3pPr>
              <a:spcBef>
                <a:spcPts val="1000"/>
              </a:spcBef>
              <a:defRPr sz="1800"/>
            </a:lvl3pPr>
            <a:lvl4pPr>
              <a:spcBef>
                <a:spcPts val="1000"/>
              </a:spcBef>
              <a:defRPr sz="1800"/>
            </a:lvl4pPr>
            <a:lvl5pPr>
              <a:spcBef>
                <a:spcPts val="1000"/>
              </a:spcBef>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r>
              <a:rPr lang="en-US"/>
              <a:t>18th Conference of Parties to the Convention for the Protection and Development of the Marine Environment in the Wider Caribbean Region </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r>
              <a:rPr lang="en-US"/>
              <a:t>October 13-16, 2025</a:t>
            </a:r>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grpSp>
        <p:nvGrpSpPr>
          <p:cNvPr id="8" name="Group 7">
            <a:extLst>
              <a:ext uri="{FF2B5EF4-FFF2-40B4-BE49-F238E27FC236}">
                <a16:creationId xmlns:a16="http://schemas.microsoft.com/office/drawing/2014/main" id="{A33A6790-1898-D0E8-7B31-AD25D4EFDCB0}"/>
              </a:ext>
              <a:ext uri="{C183D7F6-B498-43B3-948B-1728B52AA6E4}">
                <adec:decorative xmlns:adec="http://schemas.microsoft.com/office/drawing/2017/decorative" val="1"/>
              </a:ext>
            </a:extLst>
          </p:cNvPr>
          <p:cNvGrpSpPr/>
          <p:nvPr userDrawn="1"/>
        </p:nvGrpSpPr>
        <p:grpSpPr>
          <a:xfrm>
            <a:off x="11096450" y="13394"/>
            <a:ext cx="494218" cy="6814823"/>
            <a:chOff x="11096450" y="13394"/>
            <a:chExt cx="494218" cy="6814823"/>
          </a:xfrm>
          <a:solidFill>
            <a:schemeClr val="bg2">
              <a:lumMod val="90000"/>
            </a:schemeClr>
          </a:solidFill>
        </p:grpSpPr>
        <p:sp>
          <p:nvSpPr>
            <p:cNvPr id="9" name="Freeform 8">
              <a:extLst>
                <a:ext uri="{FF2B5EF4-FFF2-40B4-BE49-F238E27FC236}">
                  <a16:creationId xmlns:a16="http://schemas.microsoft.com/office/drawing/2014/main" id="{CA3301F6-357C-5106-46EF-5B3EE247274E}"/>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0">
              <a:extLst>
                <a:ext uri="{FF2B5EF4-FFF2-40B4-BE49-F238E27FC236}">
                  <a16:creationId xmlns:a16="http://schemas.microsoft.com/office/drawing/2014/main" id="{AE124881-486A-F813-ACF9-2E3BA46757F2}"/>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5">
              <a:extLst>
                <a:ext uri="{FF2B5EF4-FFF2-40B4-BE49-F238E27FC236}">
                  <a16:creationId xmlns:a16="http://schemas.microsoft.com/office/drawing/2014/main" id="{D56BC477-EB03-A424-595E-524F37BACD1E}"/>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8">
              <a:extLst>
                <a:ext uri="{FF2B5EF4-FFF2-40B4-BE49-F238E27FC236}">
                  <a16:creationId xmlns:a16="http://schemas.microsoft.com/office/drawing/2014/main" id="{565AB45C-D1A6-A17A-C542-772BA1552841}"/>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9">
              <a:extLst>
                <a:ext uri="{FF2B5EF4-FFF2-40B4-BE49-F238E27FC236}">
                  <a16:creationId xmlns:a16="http://schemas.microsoft.com/office/drawing/2014/main" id="{D904BB6C-F5ED-8DFF-B036-110F2FC279CB}"/>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0">
              <a:extLst>
                <a:ext uri="{FF2B5EF4-FFF2-40B4-BE49-F238E27FC236}">
                  <a16:creationId xmlns:a16="http://schemas.microsoft.com/office/drawing/2014/main" id="{10ABD89C-73EF-B477-CA65-3CEF324B3DED}"/>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2">
              <a:extLst>
                <a:ext uri="{FF2B5EF4-FFF2-40B4-BE49-F238E27FC236}">
                  <a16:creationId xmlns:a16="http://schemas.microsoft.com/office/drawing/2014/main" id="{48FDE29B-5BCF-C62A-C08D-D928FC3EE358}"/>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3">
              <a:extLst>
                <a:ext uri="{FF2B5EF4-FFF2-40B4-BE49-F238E27FC236}">
                  <a16:creationId xmlns:a16="http://schemas.microsoft.com/office/drawing/2014/main" id="{775983CB-8642-6BD6-7AB3-50A9A9AD92AF}"/>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6">
              <a:extLst>
                <a:ext uri="{FF2B5EF4-FFF2-40B4-BE49-F238E27FC236}">
                  <a16:creationId xmlns:a16="http://schemas.microsoft.com/office/drawing/2014/main" id="{A3354114-7269-0363-2CED-1CBD99F46BDC}"/>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7">
              <a:extLst>
                <a:ext uri="{FF2B5EF4-FFF2-40B4-BE49-F238E27FC236}">
                  <a16:creationId xmlns:a16="http://schemas.microsoft.com/office/drawing/2014/main" id="{E90B578C-D745-4EDF-18BE-19B672C69F25}"/>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8">
              <a:extLst>
                <a:ext uri="{FF2B5EF4-FFF2-40B4-BE49-F238E27FC236}">
                  <a16:creationId xmlns:a16="http://schemas.microsoft.com/office/drawing/2014/main" id="{17AE01C5-F175-014A-0C35-EFB9D35F5546}"/>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30">
              <a:extLst>
                <a:ext uri="{FF2B5EF4-FFF2-40B4-BE49-F238E27FC236}">
                  <a16:creationId xmlns:a16="http://schemas.microsoft.com/office/drawing/2014/main" id="{27109D35-0D40-2193-86CF-CA7B1EA02FBE}"/>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43">
              <a:extLst>
                <a:ext uri="{FF2B5EF4-FFF2-40B4-BE49-F238E27FC236}">
                  <a16:creationId xmlns:a16="http://schemas.microsoft.com/office/drawing/2014/main" id="{B3B0E61F-39CA-C638-E586-3169904346CC}"/>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1">
              <a:extLst>
                <a:ext uri="{FF2B5EF4-FFF2-40B4-BE49-F238E27FC236}">
                  <a16:creationId xmlns:a16="http://schemas.microsoft.com/office/drawing/2014/main" id="{E9FA92BB-C9F7-547A-FEF6-D32EA7C9EDF1}"/>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2">
              <a:extLst>
                <a:ext uri="{FF2B5EF4-FFF2-40B4-BE49-F238E27FC236}">
                  <a16:creationId xmlns:a16="http://schemas.microsoft.com/office/drawing/2014/main" id="{036F4FC4-8C3B-5722-66A8-04D7E15282D1}"/>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3">
              <a:extLst>
                <a:ext uri="{FF2B5EF4-FFF2-40B4-BE49-F238E27FC236}">
                  <a16:creationId xmlns:a16="http://schemas.microsoft.com/office/drawing/2014/main" id="{082304EB-477E-2BBB-8B35-BE8C8D61C37C}"/>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4">
              <a:extLst>
                <a:ext uri="{FF2B5EF4-FFF2-40B4-BE49-F238E27FC236}">
                  <a16:creationId xmlns:a16="http://schemas.microsoft.com/office/drawing/2014/main" id="{3B1FEA6A-6F55-573A-848F-2999C7D1542F}"/>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5">
              <a:extLst>
                <a:ext uri="{FF2B5EF4-FFF2-40B4-BE49-F238E27FC236}">
                  <a16:creationId xmlns:a16="http://schemas.microsoft.com/office/drawing/2014/main" id="{8DAB311A-18F7-420B-92C7-05BB6A9F554F}"/>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6">
              <a:extLst>
                <a:ext uri="{FF2B5EF4-FFF2-40B4-BE49-F238E27FC236}">
                  <a16:creationId xmlns:a16="http://schemas.microsoft.com/office/drawing/2014/main" id="{2F325AAB-EA6A-02FF-754B-0A4E006A91E1}"/>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7">
              <a:extLst>
                <a:ext uri="{FF2B5EF4-FFF2-40B4-BE49-F238E27FC236}">
                  <a16:creationId xmlns:a16="http://schemas.microsoft.com/office/drawing/2014/main" id="{33EB401C-E57D-4947-1B52-479C7EB51420}"/>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9">
              <a:extLst>
                <a:ext uri="{FF2B5EF4-FFF2-40B4-BE49-F238E27FC236}">
                  <a16:creationId xmlns:a16="http://schemas.microsoft.com/office/drawing/2014/main" id="{F36F278B-A343-E8DA-0326-0BAA5C359C0C}"/>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0">
              <a:extLst>
                <a:ext uri="{FF2B5EF4-FFF2-40B4-BE49-F238E27FC236}">
                  <a16:creationId xmlns:a16="http://schemas.microsoft.com/office/drawing/2014/main" id="{75CEA8B8-037B-6E32-DC03-4D69B48E87B0}"/>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61">
              <a:extLst>
                <a:ext uri="{FF2B5EF4-FFF2-40B4-BE49-F238E27FC236}">
                  <a16:creationId xmlns:a16="http://schemas.microsoft.com/office/drawing/2014/main" id="{0750FF30-E715-A055-FDB5-5FBB1399F165}"/>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5">
              <a:extLst>
                <a:ext uri="{FF2B5EF4-FFF2-40B4-BE49-F238E27FC236}">
                  <a16:creationId xmlns:a16="http://schemas.microsoft.com/office/drawing/2014/main" id="{F95B024E-124E-1BC8-C87E-55DD94DC06D5}"/>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
              <a:extLst>
                <a:ext uri="{FF2B5EF4-FFF2-40B4-BE49-F238E27FC236}">
                  <a16:creationId xmlns:a16="http://schemas.microsoft.com/office/drawing/2014/main" id="{BB42C21E-CEDC-DE66-D3BE-9E6F84F8A85C}"/>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7">
              <a:extLst>
                <a:ext uri="{FF2B5EF4-FFF2-40B4-BE49-F238E27FC236}">
                  <a16:creationId xmlns:a16="http://schemas.microsoft.com/office/drawing/2014/main" id="{165741D4-6654-EE6C-5C25-D031CF6E836E}"/>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8">
              <a:extLst>
                <a:ext uri="{FF2B5EF4-FFF2-40B4-BE49-F238E27FC236}">
                  <a16:creationId xmlns:a16="http://schemas.microsoft.com/office/drawing/2014/main" id="{093AA392-38B9-FABA-D596-5FE777CEF1A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9">
              <a:extLst>
                <a:ext uri="{FF2B5EF4-FFF2-40B4-BE49-F238E27FC236}">
                  <a16:creationId xmlns:a16="http://schemas.microsoft.com/office/drawing/2014/main" id="{6C4B3426-CA18-322E-FAD2-68CA57C88C31}"/>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1">
              <a:extLst>
                <a:ext uri="{FF2B5EF4-FFF2-40B4-BE49-F238E27FC236}">
                  <a16:creationId xmlns:a16="http://schemas.microsoft.com/office/drawing/2014/main" id="{81588C45-2E4B-17BA-4906-1CCF74047426}"/>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2">
              <a:extLst>
                <a:ext uri="{FF2B5EF4-FFF2-40B4-BE49-F238E27FC236}">
                  <a16:creationId xmlns:a16="http://schemas.microsoft.com/office/drawing/2014/main" id="{DA454BD8-CCA4-362B-1E1B-F000E48F79C0}"/>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3">
              <a:extLst>
                <a:ext uri="{FF2B5EF4-FFF2-40B4-BE49-F238E27FC236}">
                  <a16:creationId xmlns:a16="http://schemas.microsoft.com/office/drawing/2014/main" id="{9C2F7464-8655-05FA-0D45-937FA184760A}"/>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4">
              <a:extLst>
                <a:ext uri="{FF2B5EF4-FFF2-40B4-BE49-F238E27FC236}">
                  <a16:creationId xmlns:a16="http://schemas.microsoft.com/office/drawing/2014/main" id="{CBF0AFC3-49AC-4859-41E6-99B7D887E509}"/>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6">
              <a:extLst>
                <a:ext uri="{FF2B5EF4-FFF2-40B4-BE49-F238E27FC236}">
                  <a16:creationId xmlns:a16="http://schemas.microsoft.com/office/drawing/2014/main" id="{A9584A9C-E593-995F-BEF3-9BA643B3B99C}"/>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7">
              <a:extLst>
                <a:ext uri="{FF2B5EF4-FFF2-40B4-BE49-F238E27FC236}">
                  <a16:creationId xmlns:a16="http://schemas.microsoft.com/office/drawing/2014/main" id="{9ABF9FD4-9EC0-B18C-1703-57603EE43395}"/>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1">
              <a:extLst>
                <a:ext uri="{FF2B5EF4-FFF2-40B4-BE49-F238E27FC236}">
                  <a16:creationId xmlns:a16="http://schemas.microsoft.com/office/drawing/2014/main" id="{3006FB98-4614-8E65-BDB7-4ABC46F86D8A}"/>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5">
              <a:extLst>
                <a:ext uri="{FF2B5EF4-FFF2-40B4-BE49-F238E27FC236}">
                  <a16:creationId xmlns:a16="http://schemas.microsoft.com/office/drawing/2014/main" id="{ADEF27A7-4A41-1CD1-2966-CC4B22BBBF0D}"/>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9">
              <a:extLst>
                <a:ext uri="{FF2B5EF4-FFF2-40B4-BE49-F238E27FC236}">
                  <a16:creationId xmlns:a16="http://schemas.microsoft.com/office/drawing/2014/main" id="{352E4D2A-9859-3E6C-B672-45B1890E7644}"/>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1">
              <a:extLst>
                <a:ext uri="{FF2B5EF4-FFF2-40B4-BE49-F238E27FC236}">
                  <a16:creationId xmlns:a16="http://schemas.microsoft.com/office/drawing/2014/main" id="{69FB932A-70B3-DDE9-2A45-D7233E0AC6BB}"/>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2">
              <a:extLst>
                <a:ext uri="{FF2B5EF4-FFF2-40B4-BE49-F238E27FC236}">
                  <a16:creationId xmlns:a16="http://schemas.microsoft.com/office/drawing/2014/main" id="{81A25C00-74E0-0A5D-1B6F-A3BA18F01EF4}"/>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3">
              <a:extLst>
                <a:ext uri="{FF2B5EF4-FFF2-40B4-BE49-F238E27FC236}">
                  <a16:creationId xmlns:a16="http://schemas.microsoft.com/office/drawing/2014/main" id="{AF7C227D-4849-8B09-14B2-1B5B19F19F14}"/>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4">
              <a:extLst>
                <a:ext uri="{FF2B5EF4-FFF2-40B4-BE49-F238E27FC236}">
                  <a16:creationId xmlns:a16="http://schemas.microsoft.com/office/drawing/2014/main" id="{BEB72F39-DB42-7745-A1B5-4DDAFDF8C47B}"/>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5">
              <a:extLst>
                <a:ext uri="{FF2B5EF4-FFF2-40B4-BE49-F238E27FC236}">
                  <a16:creationId xmlns:a16="http://schemas.microsoft.com/office/drawing/2014/main" id="{31176FBB-3E88-5B85-B3AA-003738DBBB87}"/>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6">
              <a:extLst>
                <a:ext uri="{FF2B5EF4-FFF2-40B4-BE49-F238E27FC236}">
                  <a16:creationId xmlns:a16="http://schemas.microsoft.com/office/drawing/2014/main" id="{5E70B554-0EA2-DB2E-C339-630BFE7BB5B7}"/>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7">
              <a:extLst>
                <a:ext uri="{FF2B5EF4-FFF2-40B4-BE49-F238E27FC236}">
                  <a16:creationId xmlns:a16="http://schemas.microsoft.com/office/drawing/2014/main" id="{52CF37B3-817A-F2FE-427F-8786F8E4A0FD}"/>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8">
              <a:extLst>
                <a:ext uri="{FF2B5EF4-FFF2-40B4-BE49-F238E27FC236}">
                  <a16:creationId xmlns:a16="http://schemas.microsoft.com/office/drawing/2014/main" id="{9FDE06FB-F594-CA07-18B7-74BB01694526}"/>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9">
              <a:extLst>
                <a:ext uri="{FF2B5EF4-FFF2-40B4-BE49-F238E27FC236}">
                  <a16:creationId xmlns:a16="http://schemas.microsoft.com/office/drawing/2014/main" id="{A6E63572-A398-D4E7-A1C9-251A89022915}"/>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0">
              <a:extLst>
                <a:ext uri="{FF2B5EF4-FFF2-40B4-BE49-F238E27FC236}">
                  <a16:creationId xmlns:a16="http://schemas.microsoft.com/office/drawing/2014/main" id="{74999035-4967-C240-A98E-1E549DBA462E}"/>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1">
              <a:extLst>
                <a:ext uri="{FF2B5EF4-FFF2-40B4-BE49-F238E27FC236}">
                  <a16:creationId xmlns:a16="http://schemas.microsoft.com/office/drawing/2014/main" id="{B0498BD8-0F82-65B3-3AF6-89367D95999D}"/>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2">
              <a:extLst>
                <a:ext uri="{FF2B5EF4-FFF2-40B4-BE49-F238E27FC236}">
                  <a16:creationId xmlns:a16="http://schemas.microsoft.com/office/drawing/2014/main" id="{74E935AD-4D41-3ECF-41ED-F4867DD468C6}"/>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4">
              <a:extLst>
                <a:ext uri="{FF2B5EF4-FFF2-40B4-BE49-F238E27FC236}">
                  <a16:creationId xmlns:a16="http://schemas.microsoft.com/office/drawing/2014/main" id="{8617919B-E5DC-00F6-D38E-9CCCD4F5EC59}"/>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5">
              <a:extLst>
                <a:ext uri="{FF2B5EF4-FFF2-40B4-BE49-F238E27FC236}">
                  <a16:creationId xmlns:a16="http://schemas.microsoft.com/office/drawing/2014/main" id="{B2E0D53A-FCAA-3B78-C1C5-E83F9B847505}"/>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6">
              <a:extLst>
                <a:ext uri="{FF2B5EF4-FFF2-40B4-BE49-F238E27FC236}">
                  <a16:creationId xmlns:a16="http://schemas.microsoft.com/office/drawing/2014/main" id="{9C236E82-3AFE-05C6-FB40-EE5B49549F7B}"/>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7">
              <a:extLst>
                <a:ext uri="{FF2B5EF4-FFF2-40B4-BE49-F238E27FC236}">
                  <a16:creationId xmlns:a16="http://schemas.microsoft.com/office/drawing/2014/main" id="{653CB016-2C62-1DC4-0945-9F8BAEC5884D}"/>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8">
              <a:extLst>
                <a:ext uri="{FF2B5EF4-FFF2-40B4-BE49-F238E27FC236}">
                  <a16:creationId xmlns:a16="http://schemas.microsoft.com/office/drawing/2014/main" id="{E1684C1D-D63F-7D52-3169-322BAD54C1FD}"/>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9">
              <a:extLst>
                <a:ext uri="{FF2B5EF4-FFF2-40B4-BE49-F238E27FC236}">
                  <a16:creationId xmlns:a16="http://schemas.microsoft.com/office/drawing/2014/main" id="{988D863A-DD04-ED99-2AE6-CDD9A7787F84}"/>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8">
              <a:extLst>
                <a:ext uri="{FF2B5EF4-FFF2-40B4-BE49-F238E27FC236}">
                  <a16:creationId xmlns:a16="http://schemas.microsoft.com/office/drawing/2014/main" id="{2E55BD8C-78DA-EA5D-84CC-8C4A31C80578}"/>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106">
              <a:extLst>
                <a:ext uri="{FF2B5EF4-FFF2-40B4-BE49-F238E27FC236}">
                  <a16:creationId xmlns:a16="http://schemas.microsoft.com/office/drawing/2014/main" id="{F62CAAE4-EFB3-C382-A2D1-FE7A9482B784}"/>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pic>
        <p:nvPicPr>
          <p:cNvPr id="66" name="Picture 65">
            <a:extLst>
              <a:ext uri="{FF2B5EF4-FFF2-40B4-BE49-F238E27FC236}">
                <a16:creationId xmlns:a16="http://schemas.microsoft.com/office/drawing/2014/main" id="{E74CDCAC-AB0A-4AE0-AD24-F42E2B6237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1356" y="6166055"/>
            <a:ext cx="2690813" cy="480344"/>
          </a:xfrm>
          <a:prstGeom prst="rect">
            <a:avLst/>
          </a:prstGeom>
        </p:spPr>
      </p:pic>
      <p:pic>
        <p:nvPicPr>
          <p:cNvPr id="67" name="Picture 66">
            <a:extLst>
              <a:ext uri="{FF2B5EF4-FFF2-40B4-BE49-F238E27FC236}">
                <a16:creationId xmlns:a16="http://schemas.microsoft.com/office/drawing/2014/main" id="{A4D944B6-DEB2-4BEE-AF12-1E700BC6F9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2420" y="5898290"/>
            <a:ext cx="1172105" cy="1172105"/>
          </a:xfrm>
          <a:prstGeom prst="rect">
            <a:avLst/>
          </a:prstGeom>
        </p:spPr>
      </p:pic>
      <p:pic>
        <p:nvPicPr>
          <p:cNvPr id="68" name="Picture 67">
            <a:extLst>
              <a:ext uri="{FF2B5EF4-FFF2-40B4-BE49-F238E27FC236}">
                <a16:creationId xmlns:a16="http://schemas.microsoft.com/office/drawing/2014/main" id="{723BFC9F-F651-4077-8F7B-E0BA2F5150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5222" y="6000958"/>
            <a:ext cx="965229" cy="910815"/>
          </a:xfrm>
          <a:prstGeom prst="rect">
            <a:avLst/>
          </a:prstGeom>
        </p:spPr>
      </p:pic>
      <p:pic>
        <p:nvPicPr>
          <p:cNvPr id="70" name="Picture 69">
            <a:extLst>
              <a:ext uri="{FF2B5EF4-FFF2-40B4-BE49-F238E27FC236}">
                <a16:creationId xmlns:a16="http://schemas.microsoft.com/office/drawing/2014/main" id="{9E9F0758-5E47-4F24-8381-ED06BFD395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61148" y="6022461"/>
            <a:ext cx="1763613" cy="770654"/>
          </a:xfrm>
          <a:prstGeom prst="rect">
            <a:avLst/>
          </a:prstGeom>
        </p:spPr>
      </p:pic>
    </p:spTree>
    <p:extLst>
      <p:ext uri="{BB962C8B-B14F-4D97-AF65-F5344CB8AC3E}">
        <p14:creationId xmlns:p14="http://schemas.microsoft.com/office/powerpoint/2010/main" val="794920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00253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ontent + picture ">
    <p:bg>
      <p:bgPr>
        <a:gradFill>
          <a:gsLst>
            <a:gs pos="89834">
              <a:schemeClr val="bg1"/>
            </a:gs>
            <a:gs pos="0">
              <a:srgbClr val="00A5EC"/>
            </a:gs>
            <a:gs pos="74000">
              <a:schemeClr val="bg1"/>
            </a:gs>
            <a:gs pos="83000">
              <a:schemeClr val="bg1"/>
            </a:gs>
            <a:gs pos="100000">
              <a:schemeClr val="bg1"/>
            </a:gs>
          </a:gsLst>
          <a:path path="circle">
            <a:fillToRect l="100000" t="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35DAE3-0E24-0A0A-A809-7253765BCEEF}"/>
              </a:ext>
              <a:ext uri="{C183D7F6-B498-43B3-948B-1728B52AA6E4}">
                <adec:decorative xmlns:adec="http://schemas.microsoft.com/office/drawing/2017/decorative" val="1"/>
              </a:ext>
            </a:extLst>
          </p:cNvPr>
          <p:cNvSpPr/>
          <p:nvPr userDrawn="1"/>
        </p:nvSpPr>
        <p:spPr>
          <a:xfrm>
            <a:off x="0" y="869271"/>
            <a:ext cx="12192000" cy="5116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0903B4B-F1A6-94A7-078A-B4C68C246F88}"/>
              </a:ext>
              <a:ext uri="{C183D7F6-B498-43B3-948B-1728B52AA6E4}">
                <adec:decorative xmlns:adec="http://schemas.microsoft.com/office/drawing/2017/decorative" val="1"/>
              </a:ext>
            </a:extLst>
          </p:cNvPr>
          <p:cNvGrpSpPr/>
          <p:nvPr userDrawn="1"/>
        </p:nvGrpSpPr>
        <p:grpSpPr>
          <a:xfrm>
            <a:off x="10105189" y="-13857"/>
            <a:ext cx="1554888" cy="6859377"/>
            <a:chOff x="10105189" y="-13857"/>
            <a:chExt cx="1554888" cy="6859377"/>
          </a:xfrm>
        </p:grpSpPr>
        <p:sp>
          <p:nvSpPr>
            <p:cNvPr id="11" name="Freeform 43">
              <a:extLst>
                <a:ext uri="{FF2B5EF4-FFF2-40B4-BE49-F238E27FC236}">
                  <a16:creationId xmlns:a16="http://schemas.microsoft.com/office/drawing/2014/main" id="{AC98AFCA-7C91-7B19-CB80-F83504443295}"/>
                </a:ext>
              </a:extLst>
            </p:cNvPr>
            <p:cNvSpPr>
              <a:spLocks/>
            </p:cNvSpPr>
            <p:nvPr/>
          </p:nvSpPr>
          <p:spPr bwMode="auto">
            <a:xfrm rot="5400000">
              <a:off x="11484646" y="6343529"/>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1">
              <a:extLst>
                <a:ext uri="{FF2B5EF4-FFF2-40B4-BE49-F238E27FC236}">
                  <a16:creationId xmlns:a16="http://schemas.microsoft.com/office/drawing/2014/main" id="{CB407C79-96ED-0BC2-46BF-3F886B79750A}"/>
                </a:ext>
              </a:extLst>
            </p:cNvPr>
            <p:cNvSpPr>
              <a:spLocks/>
            </p:cNvSpPr>
            <p:nvPr/>
          </p:nvSpPr>
          <p:spPr bwMode="auto">
            <a:xfrm rot="5400000">
              <a:off x="11457615" y="6497945"/>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52">
              <a:extLst>
                <a:ext uri="{FF2B5EF4-FFF2-40B4-BE49-F238E27FC236}">
                  <a16:creationId xmlns:a16="http://schemas.microsoft.com/office/drawing/2014/main" id="{2462403D-89DE-67CB-A647-2BCD9B1F5216}"/>
                </a:ext>
              </a:extLst>
            </p:cNvPr>
            <p:cNvSpPr>
              <a:spLocks/>
            </p:cNvSpPr>
            <p:nvPr/>
          </p:nvSpPr>
          <p:spPr bwMode="auto">
            <a:xfrm rot="5400000">
              <a:off x="11454620" y="5945466"/>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3">
              <a:extLst>
                <a:ext uri="{FF2B5EF4-FFF2-40B4-BE49-F238E27FC236}">
                  <a16:creationId xmlns:a16="http://schemas.microsoft.com/office/drawing/2014/main" id="{997116C1-F796-5F41-F35A-ADD7DC16E8DF}"/>
                </a:ext>
              </a:extLst>
            </p:cNvPr>
            <p:cNvSpPr>
              <a:spLocks/>
            </p:cNvSpPr>
            <p:nvPr/>
          </p:nvSpPr>
          <p:spPr bwMode="auto">
            <a:xfrm rot="5400000">
              <a:off x="11556696" y="670403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4">
              <a:extLst>
                <a:ext uri="{FF2B5EF4-FFF2-40B4-BE49-F238E27FC236}">
                  <a16:creationId xmlns:a16="http://schemas.microsoft.com/office/drawing/2014/main" id="{71E7F9A0-168C-6426-C30D-3D623F4D1430}"/>
                </a:ext>
              </a:extLst>
            </p:cNvPr>
            <p:cNvSpPr>
              <a:spLocks/>
            </p:cNvSpPr>
            <p:nvPr/>
          </p:nvSpPr>
          <p:spPr bwMode="auto">
            <a:xfrm rot="5400000">
              <a:off x="11431548" y="609714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8">
              <a:extLst>
                <a:ext uri="{FF2B5EF4-FFF2-40B4-BE49-F238E27FC236}">
                  <a16:creationId xmlns:a16="http://schemas.microsoft.com/office/drawing/2014/main" id="{6B4A3BAC-E54A-A3B6-487A-5702AC78CD6E}"/>
                </a:ext>
              </a:extLst>
            </p:cNvPr>
            <p:cNvSpPr>
              <a:spLocks/>
            </p:cNvSpPr>
            <p:nvPr/>
          </p:nvSpPr>
          <p:spPr bwMode="auto">
            <a:xfrm rot="5400000">
              <a:off x="11191926" y="6203957"/>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9">
              <a:extLst>
                <a:ext uri="{FF2B5EF4-FFF2-40B4-BE49-F238E27FC236}">
                  <a16:creationId xmlns:a16="http://schemas.microsoft.com/office/drawing/2014/main" id="{7D2925F7-1816-0796-537B-B852C1D39A2F}"/>
                </a:ext>
              </a:extLst>
            </p:cNvPr>
            <p:cNvSpPr>
              <a:spLocks/>
            </p:cNvSpPr>
            <p:nvPr/>
          </p:nvSpPr>
          <p:spPr bwMode="auto">
            <a:xfrm rot="5400000">
              <a:off x="11204298" y="643500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0">
              <a:extLst>
                <a:ext uri="{FF2B5EF4-FFF2-40B4-BE49-F238E27FC236}">
                  <a16:creationId xmlns:a16="http://schemas.microsoft.com/office/drawing/2014/main" id="{48ACB1E9-30D8-1021-C382-249D939F38A3}"/>
                </a:ext>
              </a:extLst>
            </p:cNvPr>
            <p:cNvSpPr>
              <a:spLocks/>
            </p:cNvSpPr>
            <p:nvPr/>
          </p:nvSpPr>
          <p:spPr bwMode="auto">
            <a:xfrm rot="5400000">
              <a:off x="11198957" y="6672797"/>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84">
              <a:extLst>
                <a:ext uri="{FF2B5EF4-FFF2-40B4-BE49-F238E27FC236}">
                  <a16:creationId xmlns:a16="http://schemas.microsoft.com/office/drawing/2014/main" id="{85C35004-429A-4A73-0645-9E554094035C}"/>
                </a:ext>
              </a:extLst>
            </p:cNvPr>
            <p:cNvSpPr>
              <a:spLocks/>
            </p:cNvSpPr>
            <p:nvPr/>
          </p:nvSpPr>
          <p:spPr bwMode="auto">
            <a:xfrm rot="5400000">
              <a:off x="11173416" y="5999371"/>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06">
              <a:extLst>
                <a:ext uri="{FF2B5EF4-FFF2-40B4-BE49-F238E27FC236}">
                  <a16:creationId xmlns:a16="http://schemas.microsoft.com/office/drawing/2014/main" id="{9ACC5F1B-742F-8016-2904-34B43E0AAF25}"/>
                </a:ext>
              </a:extLst>
            </p:cNvPr>
            <p:cNvSpPr>
              <a:spLocks/>
            </p:cNvSpPr>
            <p:nvPr/>
          </p:nvSpPr>
          <p:spPr bwMode="auto">
            <a:xfrm rot="5400000">
              <a:off x="10919084" y="613174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08">
              <a:extLst>
                <a:ext uri="{FF2B5EF4-FFF2-40B4-BE49-F238E27FC236}">
                  <a16:creationId xmlns:a16="http://schemas.microsoft.com/office/drawing/2014/main" id="{B2BDA3AD-3D6E-8507-FFED-D3C2ECD16D14}"/>
                </a:ext>
              </a:extLst>
            </p:cNvPr>
            <p:cNvSpPr>
              <a:spLocks/>
            </p:cNvSpPr>
            <p:nvPr/>
          </p:nvSpPr>
          <p:spPr bwMode="auto">
            <a:xfrm rot="5400000">
              <a:off x="10916755" y="6681825"/>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12">
              <a:extLst>
                <a:ext uri="{FF2B5EF4-FFF2-40B4-BE49-F238E27FC236}">
                  <a16:creationId xmlns:a16="http://schemas.microsoft.com/office/drawing/2014/main" id="{420B721A-01AB-EA84-32C3-29E13F3A8269}"/>
                </a:ext>
              </a:extLst>
            </p:cNvPr>
            <p:cNvSpPr>
              <a:spLocks/>
            </p:cNvSpPr>
            <p:nvPr/>
          </p:nvSpPr>
          <p:spPr bwMode="auto">
            <a:xfrm rot="5400000">
              <a:off x="10907510" y="639299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30">
              <a:extLst>
                <a:ext uri="{FF2B5EF4-FFF2-40B4-BE49-F238E27FC236}">
                  <a16:creationId xmlns:a16="http://schemas.microsoft.com/office/drawing/2014/main" id="{DB8DCF08-DF2E-9211-37CE-C6A335A50DA5}"/>
                </a:ext>
              </a:extLst>
            </p:cNvPr>
            <p:cNvSpPr>
              <a:spLocks/>
            </p:cNvSpPr>
            <p:nvPr/>
          </p:nvSpPr>
          <p:spPr bwMode="auto">
            <a:xfrm rot="5400000">
              <a:off x="10651885" y="6069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31">
              <a:extLst>
                <a:ext uri="{FF2B5EF4-FFF2-40B4-BE49-F238E27FC236}">
                  <a16:creationId xmlns:a16="http://schemas.microsoft.com/office/drawing/2014/main" id="{4C9BE349-ECC5-C8F9-A180-88327C426A86}"/>
                </a:ext>
              </a:extLst>
            </p:cNvPr>
            <p:cNvSpPr>
              <a:spLocks/>
            </p:cNvSpPr>
            <p:nvPr/>
          </p:nvSpPr>
          <p:spPr bwMode="auto">
            <a:xfrm rot="5400000">
              <a:off x="10665559" y="6540784"/>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35">
              <a:extLst>
                <a:ext uri="{FF2B5EF4-FFF2-40B4-BE49-F238E27FC236}">
                  <a16:creationId xmlns:a16="http://schemas.microsoft.com/office/drawing/2014/main" id="{C2584340-9504-3A74-8DE7-DAB89AF9D355}"/>
                </a:ext>
              </a:extLst>
            </p:cNvPr>
            <p:cNvSpPr>
              <a:spLocks/>
            </p:cNvSpPr>
            <p:nvPr/>
          </p:nvSpPr>
          <p:spPr bwMode="auto">
            <a:xfrm rot="5400000">
              <a:off x="10652898" y="631112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41">
              <a:extLst>
                <a:ext uri="{FF2B5EF4-FFF2-40B4-BE49-F238E27FC236}">
                  <a16:creationId xmlns:a16="http://schemas.microsoft.com/office/drawing/2014/main" id="{ACB31481-346C-7D4E-2B9E-2BB08261F3B4}"/>
                </a:ext>
              </a:extLst>
            </p:cNvPr>
            <p:cNvSpPr>
              <a:spLocks/>
            </p:cNvSpPr>
            <p:nvPr/>
          </p:nvSpPr>
          <p:spPr bwMode="auto">
            <a:xfrm rot="5400000">
              <a:off x="10626608" y="666707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5">
              <a:extLst>
                <a:ext uri="{FF2B5EF4-FFF2-40B4-BE49-F238E27FC236}">
                  <a16:creationId xmlns:a16="http://schemas.microsoft.com/office/drawing/2014/main" id="{9A7A6595-5BA0-C1DC-5336-02D992CADF91}"/>
                </a:ext>
              </a:extLst>
            </p:cNvPr>
            <p:cNvSpPr>
              <a:spLocks/>
            </p:cNvSpPr>
            <p:nvPr/>
          </p:nvSpPr>
          <p:spPr bwMode="auto">
            <a:xfrm rot="5400000">
              <a:off x="10462341" y="6394037"/>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AC191D5F-6C04-342D-5436-CBFEF0684940}"/>
                </a:ext>
              </a:extLst>
            </p:cNvPr>
            <p:cNvSpPr>
              <a:spLocks/>
            </p:cNvSpPr>
            <p:nvPr/>
          </p:nvSpPr>
          <p:spPr bwMode="auto">
            <a:xfrm rot="5400000">
              <a:off x="10441934" y="6124863"/>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23">
              <a:extLst>
                <a:ext uri="{FF2B5EF4-FFF2-40B4-BE49-F238E27FC236}">
                  <a16:creationId xmlns:a16="http://schemas.microsoft.com/office/drawing/2014/main" id="{5A48FF74-766E-1D48-BE27-37C5A45DA0F1}"/>
                </a:ext>
              </a:extLst>
            </p:cNvPr>
            <p:cNvSpPr>
              <a:spLocks/>
            </p:cNvSpPr>
            <p:nvPr/>
          </p:nvSpPr>
          <p:spPr bwMode="auto">
            <a:xfrm rot="5400000">
              <a:off x="10423462" y="6639005"/>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43">
              <a:extLst>
                <a:ext uri="{FF2B5EF4-FFF2-40B4-BE49-F238E27FC236}">
                  <a16:creationId xmlns:a16="http://schemas.microsoft.com/office/drawing/2014/main" id="{EC2C900A-ECB1-058A-4CF7-E309C3608ADA}"/>
                </a:ext>
              </a:extLst>
            </p:cNvPr>
            <p:cNvSpPr>
              <a:spLocks/>
            </p:cNvSpPr>
            <p:nvPr/>
          </p:nvSpPr>
          <p:spPr bwMode="auto">
            <a:xfrm rot="5400000">
              <a:off x="10177488" y="658821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51">
              <a:extLst>
                <a:ext uri="{FF2B5EF4-FFF2-40B4-BE49-F238E27FC236}">
                  <a16:creationId xmlns:a16="http://schemas.microsoft.com/office/drawing/2014/main" id="{9B333AF5-0804-0D5E-DC7F-49E62B28E3FA}"/>
                </a:ext>
              </a:extLst>
            </p:cNvPr>
            <p:cNvSpPr>
              <a:spLocks/>
            </p:cNvSpPr>
            <p:nvPr/>
          </p:nvSpPr>
          <p:spPr bwMode="auto">
            <a:xfrm rot="5400000">
              <a:off x="10150457" y="67426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52">
              <a:extLst>
                <a:ext uri="{FF2B5EF4-FFF2-40B4-BE49-F238E27FC236}">
                  <a16:creationId xmlns:a16="http://schemas.microsoft.com/office/drawing/2014/main" id="{C8BCCE8A-08C8-0951-210F-F1E3004DBF3B}"/>
                </a:ext>
              </a:extLst>
            </p:cNvPr>
            <p:cNvSpPr>
              <a:spLocks/>
            </p:cNvSpPr>
            <p:nvPr/>
          </p:nvSpPr>
          <p:spPr bwMode="auto">
            <a:xfrm rot="5400000">
              <a:off x="10147462" y="6178198"/>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54">
              <a:extLst>
                <a:ext uri="{FF2B5EF4-FFF2-40B4-BE49-F238E27FC236}">
                  <a16:creationId xmlns:a16="http://schemas.microsoft.com/office/drawing/2014/main" id="{0447D30B-CDC3-A4A4-19A0-4203E4E79B80}"/>
                </a:ext>
              </a:extLst>
            </p:cNvPr>
            <p:cNvSpPr>
              <a:spLocks/>
            </p:cNvSpPr>
            <p:nvPr/>
          </p:nvSpPr>
          <p:spPr bwMode="auto">
            <a:xfrm rot="5400000">
              <a:off x="10124390" y="6341826"/>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59">
              <a:extLst>
                <a:ext uri="{FF2B5EF4-FFF2-40B4-BE49-F238E27FC236}">
                  <a16:creationId xmlns:a16="http://schemas.microsoft.com/office/drawing/2014/main" id="{E1CEE16B-E9B2-FC7B-9DE4-D846EF2BF7C4}"/>
                </a:ext>
              </a:extLst>
            </p:cNvPr>
            <p:cNvSpPr>
              <a:spLocks/>
            </p:cNvSpPr>
            <p:nvPr/>
          </p:nvSpPr>
          <p:spPr bwMode="auto">
            <a:xfrm rot="5400000">
              <a:off x="10175095" y="599386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43">
              <a:extLst>
                <a:ext uri="{FF2B5EF4-FFF2-40B4-BE49-F238E27FC236}">
                  <a16:creationId xmlns:a16="http://schemas.microsoft.com/office/drawing/2014/main" id="{5F1288FF-642E-5CAD-945F-1DADD069BB22}"/>
                </a:ext>
              </a:extLst>
            </p:cNvPr>
            <p:cNvSpPr>
              <a:spLocks/>
            </p:cNvSpPr>
            <p:nvPr/>
          </p:nvSpPr>
          <p:spPr bwMode="auto">
            <a:xfrm rot="5400000">
              <a:off x="11497414" y="47037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51">
              <a:extLst>
                <a:ext uri="{FF2B5EF4-FFF2-40B4-BE49-F238E27FC236}">
                  <a16:creationId xmlns:a16="http://schemas.microsoft.com/office/drawing/2014/main" id="{6694FBEA-0303-B7AF-2759-3036553F0B00}"/>
                </a:ext>
              </a:extLst>
            </p:cNvPr>
            <p:cNvSpPr>
              <a:spLocks/>
            </p:cNvSpPr>
            <p:nvPr/>
          </p:nvSpPr>
          <p:spPr bwMode="auto">
            <a:xfrm rot="5400000">
              <a:off x="11503840" y="6673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52">
              <a:extLst>
                <a:ext uri="{FF2B5EF4-FFF2-40B4-BE49-F238E27FC236}">
                  <a16:creationId xmlns:a16="http://schemas.microsoft.com/office/drawing/2014/main" id="{03D1DD93-B546-2562-E146-1E9BC0B9658F}"/>
                </a:ext>
              </a:extLst>
            </p:cNvPr>
            <p:cNvSpPr>
              <a:spLocks/>
            </p:cNvSpPr>
            <p:nvPr/>
          </p:nvSpPr>
          <p:spPr bwMode="auto">
            <a:xfrm rot="5400000">
              <a:off x="11467388" y="6036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53">
              <a:extLst>
                <a:ext uri="{FF2B5EF4-FFF2-40B4-BE49-F238E27FC236}">
                  <a16:creationId xmlns:a16="http://schemas.microsoft.com/office/drawing/2014/main" id="{6AF8539D-3307-9A46-AE40-91D4184624DB}"/>
                </a:ext>
              </a:extLst>
            </p:cNvPr>
            <p:cNvSpPr>
              <a:spLocks/>
            </p:cNvSpPr>
            <p:nvPr/>
          </p:nvSpPr>
          <p:spPr bwMode="auto">
            <a:xfrm rot="5400000">
              <a:off x="11458469" y="86356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54">
              <a:extLst>
                <a:ext uri="{FF2B5EF4-FFF2-40B4-BE49-F238E27FC236}">
                  <a16:creationId xmlns:a16="http://schemas.microsoft.com/office/drawing/2014/main" id="{9FDCABBD-3038-BAE5-2FC0-551D2A8E2085}"/>
                </a:ext>
              </a:extLst>
            </p:cNvPr>
            <p:cNvSpPr>
              <a:spLocks/>
            </p:cNvSpPr>
            <p:nvPr/>
          </p:nvSpPr>
          <p:spPr bwMode="auto">
            <a:xfrm rot="5400000">
              <a:off x="11444316" y="22398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78">
              <a:extLst>
                <a:ext uri="{FF2B5EF4-FFF2-40B4-BE49-F238E27FC236}">
                  <a16:creationId xmlns:a16="http://schemas.microsoft.com/office/drawing/2014/main" id="{574CD38C-2BE8-C7A6-2C4C-CD9C08B4DDFB}"/>
                </a:ext>
              </a:extLst>
            </p:cNvPr>
            <p:cNvSpPr>
              <a:spLocks/>
            </p:cNvSpPr>
            <p:nvPr/>
          </p:nvSpPr>
          <p:spPr bwMode="auto">
            <a:xfrm rot="5400000">
              <a:off x="11178114" y="33080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79">
              <a:extLst>
                <a:ext uri="{FF2B5EF4-FFF2-40B4-BE49-F238E27FC236}">
                  <a16:creationId xmlns:a16="http://schemas.microsoft.com/office/drawing/2014/main" id="{2023FBCB-E9D7-79A1-BDDA-F5113E189AF6}"/>
                </a:ext>
              </a:extLst>
            </p:cNvPr>
            <p:cNvSpPr>
              <a:spLocks/>
            </p:cNvSpPr>
            <p:nvPr/>
          </p:nvSpPr>
          <p:spPr bwMode="auto">
            <a:xfrm rot="5400000">
              <a:off x="11190486" y="56184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80">
              <a:extLst>
                <a:ext uri="{FF2B5EF4-FFF2-40B4-BE49-F238E27FC236}">
                  <a16:creationId xmlns:a16="http://schemas.microsoft.com/office/drawing/2014/main" id="{34590977-8506-92F9-ED59-F986B61CC343}"/>
                </a:ext>
              </a:extLst>
            </p:cNvPr>
            <p:cNvSpPr>
              <a:spLocks/>
            </p:cNvSpPr>
            <p:nvPr/>
          </p:nvSpPr>
          <p:spPr bwMode="auto">
            <a:xfrm rot="5400000">
              <a:off x="11185145" y="721953"/>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84">
              <a:extLst>
                <a:ext uri="{FF2B5EF4-FFF2-40B4-BE49-F238E27FC236}">
                  <a16:creationId xmlns:a16="http://schemas.microsoft.com/office/drawing/2014/main" id="{79FEECE8-DEB8-08F4-8101-D3E62696D131}"/>
                </a:ext>
              </a:extLst>
            </p:cNvPr>
            <p:cNvSpPr>
              <a:spLocks/>
            </p:cNvSpPr>
            <p:nvPr/>
          </p:nvSpPr>
          <p:spPr bwMode="auto">
            <a:xfrm rot="5400000">
              <a:off x="11159604" y="12621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06">
              <a:extLst>
                <a:ext uri="{FF2B5EF4-FFF2-40B4-BE49-F238E27FC236}">
                  <a16:creationId xmlns:a16="http://schemas.microsoft.com/office/drawing/2014/main" id="{D3DDE981-C209-EA51-C6FB-3A73D49DDE83}"/>
                </a:ext>
              </a:extLst>
            </p:cNvPr>
            <p:cNvSpPr>
              <a:spLocks/>
            </p:cNvSpPr>
            <p:nvPr/>
          </p:nvSpPr>
          <p:spPr bwMode="auto">
            <a:xfrm rot="5400000">
              <a:off x="10905272" y="240659"/>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08">
              <a:extLst>
                <a:ext uri="{FF2B5EF4-FFF2-40B4-BE49-F238E27FC236}">
                  <a16:creationId xmlns:a16="http://schemas.microsoft.com/office/drawing/2014/main" id="{86D1D9D1-2683-EF0A-DD8C-B670E7D7BE7C}"/>
                </a:ext>
              </a:extLst>
            </p:cNvPr>
            <p:cNvSpPr>
              <a:spLocks/>
            </p:cNvSpPr>
            <p:nvPr/>
          </p:nvSpPr>
          <p:spPr bwMode="auto">
            <a:xfrm rot="5400000">
              <a:off x="10902943" y="80867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10">
              <a:extLst>
                <a:ext uri="{FF2B5EF4-FFF2-40B4-BE49-F238E27FC236}">
                  <a16:creationId xmlns:a16="http://schemas.microsoft.com/office/drawing/2014/main" id="{0A6607D4-5BC5-9DE5-14BC-0CA5F64158EC}"/>
                </a:ext>
              </a:extLst>
            </p:cNvPr>
            <p:cNvSpPr>
              <a:spLocks/>
            </p:cNvSpPr>
            <p:nvPr/>
          </p:nvSpPr>
          <p:spPr bwMode="auto">
            <a:xfrm rot="5400000">
              <a:off x="10882996" y="-717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12">
              <a:extLst>
                <a:ext uri="{FF2B5EF4-FFF2-40B4-BE49-F238E27FC236}">
                  <a16:creationId xmlns:a16="http://schemas.microsoft.com/office/drawing/2014/main" id="{3E4F1E44-D528-0977-318B-FA999140A053}"/>
                </a:ext>
              </a:extLst>
            </p:cNvPr>
            <p:cNvSpPr>
              <a:spLocks/>
            </p:cNvSpPr>
            <p:nvPr/>
          </p:nvSpPr>
          <p:spPr bwMode="auto">
            <a:xfrm rot="5400000">
              <a:off x="10893698" y="51983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30">
              <a:extLst>
                <a:ext uri="{FF2B5EF4-FFF2-40B4-BE49-F238E27FC236}">
                  <a16:creationId xmlns:a16="http://schemas.microsoft.com/office/drawing/2014/main" id="{2B8A12D4-E8DF-3963-622D-0A5314FC2D9B}"/>
                </a:ext>
              </a:extLst>
            </p:cNvPr>
            <p:cNvSpPr>
              <a:spLocks/>
            </p:cNvSpPr>
            <p:nvPr/>
          </p:nvSpPr>
          <p:spPr bwMode="auto">
            <a:xfrm rot="5400000">
              <a:off x="10637929" y="11264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31">
              <a:extLst>
                <a:ext uri="{FF2B5EF4-FFF2-40B4-BE49-F238E27FC236}">
                  <a16:creationId xmlns:a16="http://schemas.microsoft.com/office/drawing/2014/main" id="{CE32AB4C-8495-DC06-6FBE-99D5102E1C1D}"/>
                </a:ext>
              </a:extLst>
            </p:cNvPr>
            <p:cNvSpPr>
              <a:spLocks/>
            </p:cNvSpPr>
            <p:nvPr/>
          </p:nvSpPr>
          <p:spPr bwMode="auto">
            <a:xfrm rot="5400000">
              <a:off x="10651747" y="667631"/>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35">
              <a:extLst>
                <a:ext uri="{FF2B5EF4-FFF2-40B4-BE49-F238E27FC236}">
                  <a16:creationId xmlns:a16="http://schemas.microsoft.com/office/drawing/2014/main" id="{FC06C8A4-44E2-FCC8-982E-CA47575E721E}"/>
                </a:ext>
              </a:extLst>
            </p:cNvPr>
            <p:cNvSpPr>
              <a:spLocks/>
            </p:cNvSpPr>
            <p:nvPr/>
          </p:nvSpPr>
          <p:spPr bwMode="auto">
            <a:xfrm rot="5400000">
              <a:off x="10639086" y="437973"/>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41">
              <a:extLst>
                <a:ext uri="{FF2B5EF4-FFF2-40B4-BE49-F238E27FC236}">
                  <a16:creationId xmlns:a16="http://schemas.microsoft.com/office/drawing/2014/main" id="{9FC51A95-1451-D91A-33C2-69EDF465D857}"/>
                </a:ext>
              </a:extLst>
            </p:cNvPr>
            <p:cNvSpPr>
              <a:spLocks/>
            </p:cNvSpPr>
            <p:nvPr/>
          </p:nvSpPr>
          <p:spPr bwMode="auto">
            <a:xfrm rot="5400000">
              <a:off x="10587436" y="840570"/>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0">
              <a:extLst>
                <a:ext uri="{FF2B5EF4-FFF2-40B4-BE49-F238E27FC236}">
                  <a16:creationId xmlns:a16="http://schemas.microsoft.com/office/drawing/2014/main" id="{EC10FEDF-5C0F-8E0F-A223-71045552FB9F}"/>
                </a:ext>
              </a:extLst>
            </p:cNvPr>
            <p:cNvSpPr>
              <a:spLocks/>
            </p:cNvSpPr>
            <p:nvPr/>
          </p:nvSpPr>
          <p:spPr bwMode="auto">
            <a:xfrm rot="5400000">
              <a:off x="10424494" y="5158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5">
              <a:extLst>
                <a:ext uri="{FF2B5EF4-FFF2-40B4-BE49-F238E27FC236}">
                  <a16:creationId xmlns:a16="http://schemas.microsoft.com/office/drawing/2014/main" id="{85F94D8E-5F9B-8C01-8A09-2B12B61207D7}"/>
                </a:ext>
              </a:extLst>
            </p:cNvPr>
            <p:cNvSpPr>
              <a:spLocks/>
            </p:cNvSpPr>
            <p:nvPr/>
          </p:nvSpPr>
          <p:spPr bwMode="auto">
            <a:xfrm rot="5400000">
              <a:off x="10428424" y="56577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8">
              <a:extLst>
                <a:ext uri="{FF2B5EF4-FFF2-40B4-BE49-F238E27FC236}">
                  <a16:creationId xmlns:a16="http://schemas.microsoft.com/office/drawing/2014/main" id="{8081BAA2-81DE-18DC-ACD8-68C366FD1E81}"/>
                </a:ext>
              </a:extLst>
            </p:cNvPr>
            <p:cNvSpPr>
              <a:spLocks/>
            </p:cNvSpPr>
            <p:nvPr/>
          </p:nvSpPr>
          <p:spPr bwMode="auto">
            <a:xfrm rot="5400000">
              <a:off x="10431838" y="30903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22">
              <a:extLst>
                <a:ext uri="{FF2B5EF4-FFF2-40B4-BE49-F238E27FC236}">
                  <a16:creationId xmlns:a16="http://schemas.microsoft.com/office/drawing/2014/main" id="{54C829E6-8192-9A22-C0F4-ABB0EEBA1E22}"/>
                </a:ext>
              </a:extLst>
            </p:cNvPr>
            <p:cNvSpPr>
              <a:spLocks/>
            </p:cNvSpPr>
            <p:nvPr/>
          </p:nvSpPr>
          <p:spPr bwMode="auto">
            <a:xfrm rot="5400000">
              <a:off x="11163668" y="855426"/>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23">
              <a:extLst>
                <a:ext uri="{FF2B5EF4-FFF2-40B4-BE49-F238E27FC236}">
                  <a16:creationId xmlns:a16="http://schemas.microsoft.com/office/drawing/2014/main" id="{5469357B-00F6-6DEE-B1DA-3CC6A6C93415}"/>
                </a:ext>
              </a:extLst>
            </p:cNvPr>
            <p:cNvSpPr>
              <a:spLocks/>
            </p:cNvSpPr>
            <p:nvPr/>
          </p:nvSpPr>
          <p:spPr bwMode="auto">
            <a:xfrm rot="5400000">
              <a:off x="10389545" y="81074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30">
              <a:extLst>
                <a:ext uri="{FF2B5EF4-FFF2-40B4-BE49-F238E27FC236}">
                  <a16:creationId xmlns:a16="http://schemas.microsoft.com/office/drawing/2014/main" id="{00D2E361-A546-79DE-7792-E9CC2E138B56}"/>
                </a:ext>
              </a:extLst>
            </p:cNvPr>
            <p:cNvSpPr>
              <a:spLocks/>
            </p:cNvSpPr>
            <p:nvPr/>
          </p:nvSpPr>
          <p:spPr bwMode="auto">
            <a:xfrm rot="5400000">
              <a:off x="10429579" y="105206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43">
              <a:extLst>
                <a:ext uri="{FF2B5EF4-FFF2-40B4-BE49-F238E27FC236}">
                  <a16:creationId xmlns:a16="http://schemas.microsoft.com/office/drawing/2014/main" id="{44A97E25-2EF9-F7C9-8FA6-8DEC12AB6033}"/>
                </a:ext>
              </a:extLst>
            </p:cNvPr>
            <p:cNvSpPr>
              <a:spLocks/>
            </p:cNvSpPr>
            <p:nvPr/>
          </p:nvSpPr>
          <p:spPr bwMode="auto">
            <a:xfrm rot="5400000">
              <a:off x="10143571" y="759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1">
              <a:extLst>
                <a:ext uri="{FF2B5EF4-FFF2-40B4-BE49-F238E27FC236}">
                  <a16:creationId xmlns:a16="http://schemas.microsoft.com/office/drawing/2014/main" id="{F63B6B5D-7799-E33D-309E-DB26C44F40E4}"/>
                </a:ext>
              </a:extLst>
            </p:cNvPr>
            <p:cNvSpPr>
              <a:spLocks/>
            </p:cNvSpPr>
            <p:nvPr/>
          </p:nvSpPr>
          <p:spPr bwMode="auto">
            <a:xfrm rot="5400000">
              <a:off x="10116540" y="91437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2">
              <a:extLst>
                <a:ext uri="{FF2B5EF4-FFF2-40B4-BE49-F238E27FC236}">
                  <a16:creationId xmlns:a16="http://schemas.microsoft.com/office/drawing/2014/main" id="{032A3A46-63F7-56B9-F11F-72C7BF7AE645}"/>
                </a:ext>
              </a:extLst>
            </p:cNvPr>
            <p:cNvSpPr>
              <a:spLocks/>
            </p:cNvSpPr>
            <p:nvPr/>
          </p:nvSpPr>
          <p:spPr bwMode="auto">
            <a:xfrm rot="5400000">
              <a:off x="10113545" y="34993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54">
              <a:extLst>
                <a:ext uri="{FF2B5EF4-FFF2-40B4-BE49-F238E27FC236}">
                  <a16:creationId xmlns:a16="http://schemas.microsoft.com/office/drawing/2014/main" id="{7E7331E6-754B-7B85-A4B8-69AF5658AF29}"/>
                </a:ext>
              </a:extLst>
            </p:cNvPr>
            <p:cNvSpPr>
              <a:spLocks/>
            </p:cNvSpPr>
            <p:nvPr/>
          </p:nvSpPr>
          <p:spPr bwMode="auto">
            <a:xfrm rot="5400000">
              <a:off x="10090473" y="51356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59">
              <a:extLst>
                <a:ext uri="{FF2B5EF4-FFF2-40B4-BE49-F238E27FC236}">
                  <a16:creationId xmlns:a16="http://schemas.microsoft.com/office/drawing/2014/main" id="{843B4187-D6A1-25B4-C80D-ED0FBC6CD4AB}"/>
                </a:ext>
              </a:extLst>
            </p:cNvPr>
            <p:cNvSpPr>
              <a:spLocks/>
            </p:cNvSpPr>
            <p:nvPr/>
          </p:nvSpPr>
          <p:spPr bwMode="auto">
            <a:xfrm rot="5400000">
              <a:off x="10094459" y="118508"/>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4531432" y="1003156"/>
            <a:ext cx="6603272" cy="1572356"/>
          </a:xfrm>
        </p:spPr>
        <p:txBody>
          <a:bodyPr anchor="ctr" anchorCtr="0">
            <a:noAutofit/>
          </a:bodyPr>
          <a:lstStyle>
            <a:lvl1pPr>
              <a:defRPr/>
            </a:lvl1pPr>
          </a:lstStyle>
          <a:p>
            <a:r>
              <a:rPr lang="en-US"/>
              <a:t>Click to add title</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263641" y="74577"/>
            <a:ext cx="3700058" cy="6863837"/>
          </a:xfrm>
        </p:spPr>
        <p:txBody>
          <a:bodyPr/>
          <a:lstStyle>
            <a:lvl1pPr marL="0" indent="0" algn="ctr">
              <a:buNone/>
              <a:defRPr/>
            </a:lvl1pPr>
          </a:lstStyle>
          <a:p>
            <a:r>
              <a:rPr lang="en-US"/>
              <a:t>Click icon to add picture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4520512" y="2884095"/>
            <a:ext cx="6603272" cy="2803135"/>
          </a:xfrm>
        </p:spPr>
        <p:txBody>
          <a:bodyPr>
            <a:normAutofit/>
          </a:bodyPr>
          <a:lstStyle>
            <a:lvl1pPr marL="0" indent="0">
              <a:spcAft>
                <a:spcPts val="1000"/>
              </a:spcAft>
              <a:buNone/>
              <a:defRPr sz="1800"/>
            </a:lvl1pPr>
            <a:lvl2pPr>
              <a:spcAft>
                <a:spcPts val="1000"/>
              </a:spcAft>
              <a:defRPr sz="1600"/>
            </a:lvl2pPr>
            <a:lvl3pPr>
              <a:spcAft>
                <a:spcPts val="1000"/>
              </a:spcAft>
              <a:defRPr sz="1400"/>
            </a:lvl3pPr>
            <a:lvl4pPr>
              <a:spcAft>
                <a:spcPts val="1000"/>
              </a:spcAft>
              <a:defRPr sz="1200"/>
            </a:lvl4pPr>
            <a:lvl5pPr>
              <a:spcAft>
                <a:spcPts val="1000"/>
              </a:spcAft>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pic>
        <p:nvPicPr>
          <p:cNvPr id="63" name="Picture 62">
            <a:extLst>
              <a:ext uri="{FF2B5EF4-FFF2-40B4-BE49-F238E27FC236}">
                <a16:creationId xmlns:a16="http://schemas.microsoft.com/office/drawing/2014/main" id="{C2483B61-9BF6-45CD-9BB6-B22B4C8E3C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3934" y="184666"/>
            <a:ext cx="2690813" cy="480344"/>
          </a:xfrm>
          <a:prstGeom prst="rect">
            <a:avLst/>
          </a:prstGeom>
        </p:spPr>
      </p:pic>
      <p:pic>
        <p:nvPicPr>
          <p:cNvPr id="64" name="Picture 63">
            <a:extLst>
              <a:ext uri="{FF2B5EF4-FFF2-40B4-BE49-F238E27FC236}">
                <a16:creationId xmlns:a16="http://schemas.microsoft.com/office/drawing/2014/main" id="{4CA7B412-728C-4768-85D8-65B9A18D14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5995" y="-116031"/>
            <a:ext cx="1172105" cy="1172105"/>
          </a:xfrm>
          <a:prstGeom prst="rect">
            <a:avLst/>
          </a:prstGeom>
        </p:spPr>
      </p:pic>
      <p:pic>
        <p:nvPicPr>
          <p:cNvPr id="65" name="Picture 64">
            <a:extLst>
              <a:ext uri="{FF2B5EF4-FFF2-40B4-BE49-F238E27FC236}">
                <a16:creationId xmlns:a16="http://schemas.microsoft.com/office/drawing/2014/main" id="{38A0BFA9-B096-4A04-9CFF-C596D60BDC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17101" y="-41544"/>
            <a:ext cx="965229" cy="910815"/>
          </a:xfrm>
          <a:prstGeom prst="rect">
            <a:avLst/>
          </a:prstGeom>
        </p:spPr>
      </p:pic>
      <p:pic>
        <p:nvPicPr>
          <p:cNvPr id="5" name="Picture 4">
            <a:extLst>
              <a:ext uri="{FF2B5EF4-FFF2-40B4-BE49-F238E27FC236}">
                <a16:creationId xmlns:a16="http://schemas.microsoft.com/office/drawing/2014/main" id="{677822A6-87F8-4C01-955E-F7EABDB23E2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46120" y="104706"/>
            <a:ext cx="1595785" cy="697318"/>
          </a:xfrm>
          <a:prstGeom prst="rect">
            <a:avLst/>
          </a:prstGeom>
        </p:spPr>
      </p:pic>
    </p:spTree>
    <p:extLst>
      <p:ext uri="{BB962C8B-B14F-4D97-AF65-F5344CB8AC3E}">
        <p14:creationId xmlns:p14="http://schemas.microsoft.com/office/powerpoint/2010/main" val="864043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LBSCOP7_Title Slide">
    <p:bg>
      <p:bgPr>
        <a:gradFill flip="none" rotWithShape="1">
          <a:gsLst>
            <a:gs pos="79000">
              <a:srgbClr val="EE9C00"/>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86DDA59-384C-428B-AA8E-BB41E81A90A2}"/>
              </a:ext>
            </a:extLst>
          </p:cNvPr>
          <p:cNvPicPr>
            <a:picLocks noChangeAspect="1"/>
          </p:cNvPicPr>
          <p:nvPr userDrawn="1"/>
        </p:nvPicPr>
        <p:blipFill>
          <a:blip r:embed="rId2">
            <a:alphaModFix amt="85000"/>
            <a:extLst>
              <a:ext uri="{28A0092B-C50C-407E-A947-70E740481C1C}">
                <a14:useLocalDpi xmlns:a14="http://schemas.microsoft.com/office/drawing/2010/main" val="0"/>
              </a:ext>
            </a:extLst>
          </a:blip>
          <a:stretch>
            <a:fillRect/>
          </a:stretch>
        </p:blipFill>
        <p:spPr>
          <a:xfrm>
            <a:off x="-437039" y="546100"/>
            <a:ext cx="7484428" cy="6858000"/>
          </a:xfrm>
          <a:prstGeom prst="rect">
            <a:avLst/>
          </a:prstGeom>
          <a:effectLst>
            <a:softEdge rad="1041400"/>
          </a:effectLst>
        </p:spPr>
      </p:pic>
      <p:sp>
        <p:nvSpPr>
          <p:cNvPr id="2" name="Title 1">
            <a:extLst>
              <a:ext uri="{FF2B5EF4-FFF2-40B4-BE49-F238E27FC236}">
                <a16:creationId xmlns:a16="http://schemas.microsoft.com/office/drawing/2014/main" id="{2E998908-521D-4380-9D45-5E1B5E2FC85B}"/>
              </a:ext>
            </a:extLst>
          </p:cNvPr>
          <p:cNvSpPr>
            <a:spLocks noGrp="1"/>
          </p:cNvSpPr>
          <p:nvPr>
            <p:ph type="ctrTitle"/>
          </p:nvPr>
        </p:nvSpPr>
        <p:spPr>
          <a:xfrm>
            <a:off x="7490892" y="1162765"/>
            <a:ext cx="3999345" cy="2387600"/>
          </a:xfrm>
        </p:spPr>
        <p:txBody>
          <a:bodyPr anchor="b"/>
          <a:lstStyle>
            <a:lvl1pPr algn="ctr">
              <a:defRPr sz="6000">
                <a:ln>
                  <a:solidFill>
                    <a:schemeClr val="tx1"/>
                  </a:solidFill>
                </a:ln>
                <a:solidFill>
                  <a:schemeClr val="bg1"/>
                </a:solidFill>
                <a:latin typeface="Arial Black" panose="020B0A04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B647943-ACFF-4AA6-AFC5-9F017EA549D5}"/>
              </a:ext>
            </a:extLst>
          </p:cNvPr>
          <p:cNvSpPr>
            <a:spLocks noGrp="1"/>
          </p:cNvSpPr>
          <p:nvPr>
            <p:ph type="subTitle" idx="1"/>
          </p:nvPr>
        </p:nvSpPr>
        <p:spPr>
          <a:xfrm>
            <a:off x="7479348" y="3550365"/>
            <a:ext cx="4391025" cy="1655762"/>
          </a:xfrm>
          <a:ln>
            <a:noFill/>
          </a:ln>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BC5681B3-AEE3-4C09-BE5A-FB9B98772C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35120" y="238253"/>
            <a:ext cx="2514093" cy="448797"/>
          </a:xfrm>
          <a:prstGeom prst="rect">
            <a:avLst/>
          </a:prstGeom>
        </p:spPr>
      </p:pic>
      <p:pic>
        <p:nvPicPr>
          <p:cNvPr id="10" name="Picture 9">
            <a:extLst>
              <a:ext uri="{FF2B5EF4-FFF2-40B4-BE49-F238E27FC236}">
                <a16:creationId xmlns:a16="http://schemas.microsoft.com/office/drawing/2014/main" id="{91E50F92-7D0F-433D-A9EB-E88B46427F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909" y="-105329"/>
            <a:ext cx="1268094" cy="1268094"/>
          </a:xfrm>
          <a:prstGeom prst="rect">
            <a:avLst/>
          </a:prstGeom>
        </p:spPr>
      </p:pic>
      <p:pic>
        <p:nvPicPr>
          <p:cNvPr id="12" name="Picture 11">
            <a:extLst>
              <a:ext uri="{FF2B5EF4-FFF2-40B4-BE49-F238E27FC236}">
                <a16:creationId xmlns:a16="http://schemas.microsoft.com/office/drawing/2014/main" id="{09355DA8-C619-4212-A0E9-DE873D981C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01003" y="14066"/>
            <a:ext cx="976900" cy="921828"/>
          </a:xfrm>
          <a:prstGeom prst="rect">
            <a:avLst/>
          </a:prstGeom>
        </p:spPr>
      </p:pic>
      <p:sp>
        <p:nvSpPr>
          <p:cNvPr id="18" name="Date Placeholder 17">
            <a:extLst>
              <a:ext uri="{FF2B5EF4-FFF2-40B4-BE49-F238E27FC236}">
                <a16:creationId xmlns:a16="http://schemas.microsoft.com/office/drawing/2014/main" id="{CEFF07B6-2D94-43FE-9893-5FB6D42916ED}"/>
              </a:ext>
            </a:extLst>
          </p:cNvPr>
          <p:cNvSpPr>
            <a:spLocks noGrp="1"/>
          </p:cNvSpPr>
          <p:nvPr>
            <p:ph type="dt" sz="half" idx="10"/>
          </p:nvPr>
        </p:nvSpPr>
        <p:spPr/>
        <p:txBody>
          <a:bodyPr/>
          <a:lstStyle/>
          <a:p>
            <a:r>
              <a:rPr lang="en-US"/>
              <a:t>October 13 &amp; 16, 2025</a:t>
            </a:r>
          </a:p>
        </p:txBody>
      </p:sp>
      <p:sp>
        <p:nvSpPr>
          <p:cNvPr id="19" name="Footer Placeholder 18">
            <a:extLst>
              <a:ext uri="{FF2B5EF4-FFF2-40B4-BE49-F238E27FC236}">
                <a16:creationId xmlns:a16="http://schemas.microsoft.com/office/drawing/2014/main" id="{2415425C-0D5E-4BE0-BEBC-E2C2D898DE22}"/>
              </a:ext>
            </a:extLst>
          </p:cNvPr>
          <p:cNvSpPr>
            <a:spLocks noGrp="1"/>
          </p:cNvSpPr>
          <p:nvPr>
            <p:ph type="ftr" sz="quarter" idx="11"/>
          </p:nvPr>
        </p:nvSpPr>
        <p:spPr/>
        <p:txBody>
          <a:bodyPr/>
          <a:lstStyle/>
          <a:p>
            <a:r>
              <a:rPr lang="en-US"/>
              <a:t>7th Conference of Parties to the Protocol Concerning Pollution from Land-Based Sources and Activities (LBS) of the Wider Caribbean Region</a:t>
            </a:r>
          </a:p>
        </p:txBody>
      </p:sp>
      <p:sp>
        <p:nvSpPr>
          <p:cNvPr id="20" name="Slide Number Placeholder 19">
            <a:extLst>
              <a:ext uri="{FF2B5EF4-FFF2-40B4-BE49-F238E27FC236}">
                <a16:creationId xmlns:a16="http://schemas.microsoft.com/office/drawing/2014/main" id="{87D28C11-C6A1-4641-B400-DF54ED01817E}"/>
              </a:ext>
            </a:extLst>
          </p:cNvPr>
          <p:cNvSpPr>
            <a:spLocks noGrp="1"/>
          </p:cNvSpPr>
          <p:nvPr>
            <p:ph type="sldNum" sz="quarter" idx="12"/>
          </p:nvPr>
        </p:nvSpPr>
        <p:spPr/>
        <p:txBody>
          <a:bodyPr/>
          <a:lstStyle/>
          <a:p>
            <a:fld id="{00FEFEE7-6D71-4EBA-9BFA-7BF3D509AF0D}" type="slidenum">
              <a:rPr lang="en-US" smtClean="0"/>
              <a:pPr/>
              <a:t>‹#›</a:t>
            </a:fld>
            <a:endParaRPr lang="en-US"/>
          </a:p>
        </p:txBody>
      </p:sp>
      <p:pic>
        <p:nvPicPr>
          <p:cNvPr id="5" name="Picture 4">
            <a:extLst>
              <a:ext uri="{FF2B5EF4-FFF2-40B4-BE49-F238E27FC236}">
                <a16:creationId xmlns:a16="http://schemas.microsoft.com/office/drawing/2014/main" id="{B0CF96DA-461E-490E-B7D3-AED652D917F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74423" y="120899"/>
            <a:ext cx="1564177" cy="683506"/>
          </a:xfrm>
          <a:prstGeom prst="rect">
            <a:avLst/>
          </a:prstGeom>
        </p:spPr>
      </p:pic>
    </p:spTree>
    <p:extLst>
      <p:ext uri="{BB962C8B-B14F-4D97-AF65-F5344CB8AC3E}">
        <p14:creationId xmlns:p14="http://schemas.microsoft.com/office/powerpoint/2010/main" val="2892447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BSCOP7_Title and Content">
    <p:bg>
      <p:bgPr>
        <a:gradFill flip="none" rotWithShape="1">
          <a:gsLst>
            <a:gs pos="73000">
              <a:srgbClr val="EE9C00">
                <a:alpha val="15000"/>
                <a:lumMod val="0"/>
                <a:lumOff val="100000"/>
              </a:srgbClr>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AFEDE-3274-4AE7-A5AA-32E332C09EF5}"/>
              </a:ext>
            </a:extLst>
          </p:cNvPr>
          <p:cNvSpPr>
            <a:spLocks noGrp="1"/>
          </p:cNvSpPr>
          <p:nvPr>
            <p:ph type="title"/>
          </p:nvPr>
        </p:nvSpPr>
        <p:spPr>
          <a:xfrm>
            <a:off x="274782" y="1007014"/>
            <a:ext cx="8176491" cy="75142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F1F7B69-9DB6-4D60-A35E-296E7C2E309B}"/>
              </a:ext>
            </a:extLst>
          </p:cNvPr>
          <p:cNvSpPr>
            <a:spLocks noGrp="1"/>
          </p:cNvSpPr>
          <p:nvPr>
            <p:ph idx="1"/>
          </p:nvPr>
        </p:nvSpPr>
        <p:spPr>
          <a:xfrm>
            <a:off x="274782" y="1881727"/>
            <a:ext cx="817649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4588C5CB-DF53-4BB2-B719-341714B3C069}"/>
              </a:ext>
            </a:extLst>
          </p:cNvPr>
          <p:cNvSpPr>
            <a:spLocks noGrp="1"/>
          </p:cNvSpPr>
          <p:nvPr>
            <p:ph type="pic" sz="quarter" idx="13"/>
          </p:nvPr>
        </p:nvSpPr>
        <p:spPr>
          <a:xfrm>
            <a:off x="9107488" y="0"/>
            <a:ext cx="3084512" cy="2476500"/>
          </a:xfrm>
        </p:spPr>
        <p:txBody>
          <a:bodyPr/>
          <a:lstStyle/>
          <a:p>
            <a:r>
              <a:rPr lang="en-US"/>
              <a:t>Click icon to add picture</a:t>
            </a:r>
          </a:p>
        </p:txBody>
      </p:sp>
      <p:sp>
        <p:nvSpPr>
          <p:cNvPr id="10" name="Picture Placeholder 9">
            <a:extLst>
              <a:ext uri="{FF2B5EF4-FFF2-40B4-BE49-F238E27FC236}">
                <a16:creationId xmlns:a16="http://schemas.microsoft.com/office/drawing/2014/main" id="{0255DCD4-5C27-4284-A0D5-AB1B80B243FE}"/>
              </a:ext>
            </a:extLst>
          </p:cNvPr>
          <p:cNvSpPr>
            <a:spLocks noGrp="1"/>
          </p:cNvSpPr>
          <p:nvPr>
            <p:ph type="pic" sz="quarter" idx="14"/>
          </p:nvPr>
        </p:nvSpPr>
        <p:spPr>
          <a:xfrm>
            <a:off x="9163050" y="2476500"/>
            <a:ext cx="3028950" cy="2852738"/>
          </a:xfrm>
        </p:spPr>
        <p:txBody>
          <a:bodyPr/>
          <a:lstStyle/>
          <a:p>
            <a:r>
              <a:rPr lang="en-US"/>
              <a:t>Click icon to add picture</a:t>
            </a:r>
          </a:p>
        </p:txBody>
      </p:sp>
      <p:pic>
        <p:nvPicPr>
          <p:cNvPr id="11" name="Picture 10">
            <a:extLst>
              <a:ext uri="{FF2B5EF4-FFF2-40B4-BE49-F238E27FC236}">
                <a16:creationId xmlns:a16="http://schemas.microsoft.com/office/drawing/2014/main" id="{AB8EF415-D704-4F6D-889F-FC2CDED2FD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7568" y="136525"/>
            <a:ext cx="2103582" cy="375516"/>
          </a:xfrm>
          <a:prstGeom prst="rect">
            <a:avLst/>
          </a:prstGeom>
        </p:spPr>
      </p:pic>
      <p:pic>
        <p:nvPicPr>
          <p:cNvPr id="12" name="Picture 11">
            <a:extLst>
              <a:ext uri="{FF2B5EF4-FFF2-40B4-BE49-F238E27FC236}">
                <a16:creationId xmlns:a16="http://schemas.microsoft.com/office/drawing/2014/main" id="{F268BFB2-99EB-4642-948F-76B5D35F89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909" y="-105329"/>
            <a:ext cx="1112343" cy="1112343"/>
          </a:xfrm>
          <a:prstGeom prst="rect">
            <a:avLst/>
          </a:prstGeom>
        </p:spPr>
      </p:pic>
      <p:pic>
        <p:nvPicPr>
          <p:cNvPr id="13" name="Picture 12">
            <a:extLst>
              <a:ext uri="{FF2B5EF4-FFF2-40B4-BE49-F238E27FC236}">
                <a16:creationId xmlns:a16="http://schemas.microsoft.com/office/drawing/2014/main" id="{E64C08DD-A980-41C6-B562-9A7A352043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5252" y="-956"/>
            <a:ext cx="846250" cy="798543"/>
          </a:xfrm>
          <a:prstGeom prst="rect">
            <a:avLst/>
          </a:prstGeom>
        </p:spPr>
      </p:pic>
      <p:sp>
        <p:nvSpPr>
          <p:cNvPr id="14" name="Date Placeholder 13">
            <a:extLst>
              <a:ext uri="{FF2B5EF4-FFF2-40B4-BE49-F238E27FC236}">
                <a16:creationId xmlns:a16="http://schemas.microsoft.com/office/drawing/2014/main" id="{637B172F-E2DF-4A47-A555-99A78EF3854B}"/>
              </a:ext>
            </a:extLst>
          </p:cNvPr>
          <p:cNvSpPr>
            <a:spLocks noGrp="1"/>
          </p:cNvSpPr>
          <p:nvPr>
            <p:ph type="dt" sz="half" idx="15"/>
          </p:nvPr>
        </p:nvSpPr>
        <p:spPr/>
        <p:txBody>
          <a:bodyPr/>
          <a:lstStyle/>
          <a:p>
            <a:r>
              <a:rPr lang="en-US"/>
              <a:t>October 13 &amp; 16, 2025</a:t>
            </a:r>
          </a:p>
        </p:txBody>
      </p:sp>
      <p:sp>
        <p:nvSpPr>
          <p:cNvPr id="15" name="Footer Placeholder 14">
            <a:extLst>
              <a:ext uri="{FF2B5EF4-FFF2-40B4-BE49-F238E27FC236}">
                <a16:creationId xmlns:a16="http://schemas.microsoft.com/office/drawing/2014/main" id="{4794265F-ACD2-47F3-984C-88A25070B118}"/>
              </a:ext>
            </a:extLst>
          </p:cNvPr>
          <p:cNvSpPr>
            <a:spLocks noGrp="1"/>
          </p:cNvSpPr>
          <p:nvPr>
            <p:ph type="ftr" sz="quarter" idx="16"/>
          </p:nvPr>
        </p:nvSpPr>
        <p:spPr/>
        <p:txBody>
          <a:bodyPr/>
          <a:lstStyle/>
          <a:p>
            <a:r>
              <a:rPr lang="en-US"/>
              <a:t>7th Conference of Parties to the Protocol Concerning Pollution from Land-Based Sources and Activities (LBS) of the Wider Caribbean Region</a:t>
            </a:r>
          </a:p>
        </p:txBody>
      </p:sp>
      <p:sp>
        <p:nvSpPr>
          <p:cNvPr id="16" name="Slide Number Placeholder 15">
            <a:extLst>
              <a:ext uri="{FF2B5EF4-FFF2-40B4-BE49-F238E27FC236}">
                <a16:creationId xmlns:a16="http://schemas.microsoft.com/office/drawing/2014/main" id="{76CFBB55-BC2E-4FFC-9F26-292E150EF7C5}"/>
              </a:ext>
            </a:extLst>
          </p:cNvPr>
          <p:cNvSpPr>
            <a:spLocks noGrp="1"/>
          </p:cNvSpPr>
          <p:nvPr>
            <p:ph type="sldNum" sz="quarter" idx="17"/>
          </p:nvPr>
        </p:nvSpPr>
        <p:spPr/>
        <p:txBody>
          <a:bodyPr/>
          <a:lstStyle/>
          <a:p>
            <a:fld id="{00FEFEE7-6D71-4EBA-9BFA-7BF3D509AF0D}" type="slidenum">
              <a:rPr lang="en-US" smtClean="0"/>
              <a:pPr/>
              <a:t>‹#›</a:t>
            </a:fld>
            <a:endParaRPr lang="en-US"/>
          </a:p>
        </p:txBody>
      </p:sp>
      <p:pic>
        <p:nvPicPr>
          <p:cNvPr id="5" name="Picture 4">
            <a:extLst>
              <a:ext uri="{FF2B5EF4-FFF2-40B4-BE49-F238E27FC236}">
                <a16:creationId xmlns:a16="http://schemas.microsoft.com/office/drawing/2014/main" id="{0F499A8C-76CC-45D5-BA05-7E2603BCF21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99070" y="40640"/>
            <a:ext cx="1610930" cy="703936"/>
          </a:xfrm>
          <a:prstGeom prst="rect">
            <a:avLst/>
          </a:prstGeom>
        </p:spPr>
      </p:pic>
    </p:spTree>
    <p:extLst>
      <p:ext uri="{BB962C8B-B14F-4D97-AF65-F5344CB8AC3E}">
        <p14:creationId xmlns:p14="http://schemas.microsoft.com/office/powerpoint/2010/main" val="19558466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LBSCOP7_Section Header">
    <p:bg>
      <p:bgPr>
        <a:gradFill flip="none" rotWithShape="1">
          <a:gsLst>
            <a:gs pos="73000">
              <a:srgbClr val="EE9C00">
                <a:alpha val="15000"/>
                <a:lumMod val="0"/>
                <a:lumOff val="100000"/>
              </a:srgbClr>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119AA-862B-4F26-8969-B440031F09FA}"/>
              </a:ext>
            </a:extLst>
          </p:cNvPr>
          <p:cNvSpPr>
            <a:spLocks noGrp="1"/>
          </p:cNvSpPr>
          <p:nvPr>
            <p:ph type="title"/>
          </p:nvPr>
        </p:nvSpPr>
        <p:spPr>
          <a:xfrm>
            <a:off x="831850" y="1709738"/>
            <a:ext cx="10515600" cy="2852737"/>
          </a:xfrm>
        </p:spPr>
        <p:txBody>
          <a:bodyPr anchor="b"/>
          <a:lstStyle>
            <a:lvl1pPr>
              <a:defRPr sz="6000">
                <a:ln>
                  <a:solidFill>
                    <a:schemeClr val="bg1"/>
                  </a:solidFill>
                </a:ln>
                <a:solidFill>
                  <a:schemeClr val="accent5">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B072FEF5-F385-4A1C-BB91-1B7960A4D6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8DD2F5E-6ED2-49D3-983C-63FE39529249}"/>
              </a:ext>
            </a:extLst>
          </p:cNvPr>
          <p:cNvSpPr>
            <a:spLocks noGrp="1"/>
          </p:cNvSpPr>
          <p:nvPr>
            <p:ph type="dt" sz="half" idx="10"/>
          </p:nvPr>
        </p:nvSpPr>
        <p:spPr/>
        <p:txBody>
          <a:bodyPr/>
          <a:lstStyle/>
          <a:p>
            <a:r>
              <a:rPr lang="en-US"/>
              <a:t>October 13 &amp; 16, 2025</a:t>
            </a:r>
          </a:p>
        </p:txBody>
      </p:sp>
      <p:sp>
        <p:nvSpPr>
          <p:cNvPr id="8" name="Footer Placeholder 7">
            <a:extLst>
              <a:ext uri="{FF2B5EF4-FFF2-40B4-BE49-F238E27FC236}">
                <a16:creationId xmlns:a16="http://schemas.microsoft.com/office/drawing/2014/main" id="{01E259E2-ACFD-4664-8E7D-15DF10258C33}"/>
              </a:ext>
            </a:extLst>
          </p:cNvPr>
          <p:cNvSpPr>
            <a:spLocks noGrp="1"/>
          </p:cNvSpPr>
          <p:nvPr>
            <p:ph type="ftr" sz="quarter" idx="11"/>
          </p:nvPr>
        </p:nvSpPr>
        <p:spPr/>
        <p:txBody>
          <a:bodyPr/>
          <a:lstStyle/>
          <a:p>
            <a:r>
              <a:rPr lang="en-US"/>
              <a:t>7th Conference of Parties to the Protocol Concerning Pollution from Land-Based Sources and Activities (LBS) of the Wider Caribbean Region</a:t>
            </a:r>
          </a:p>
        </p:txBody>
      </p:sp>
      <p:sp>
        <p:nvSpPr>
          <p:cNvPr id="9" name="Slide Number Placeholder 8">
            <a:extLst>
              <a:ext uri="{FF2B5EF4-FFF2-40B4-BE49-F238E27FC236}">
                <a16:creationId xmlns:a16="http://schemas.microsoft.com/office/drawing/2014/main" id="{EC1A3172-1EC5-4949-BA31-6B76F5F6840E}"/>
              </a:ext>
            </a:extLst>
          </p:cNvPr>
          <p:cNvSpPr>
            <a:spLocks noGrp="1"/>
          </p:cNvSpPr>
          <p:nvPr>
            <p:ph type="sldNum" sz="quarter" idx="12"/>
          </p:nvPr>
        </p:nvSpPr>
        <p:spPr/>
        <p:txBody>
          <a:bodyPr/>
          <a:lstStyle/>
          <a:p>
            <a:fld id="{00FEFEE7-6D71-4EBA-9BFA-7BF3D509AF0D}" type="slidenum">
              <a:rPr lang="en-US" smtClean="0"/>
              <a:pPr/>
              <a:t>‹#›</a:t>
            </a:fld>
            <a:endParaRPr lang="en-US"/>
          </a:p>
        </p:txBody>
      </p:sp>
      <p:pic>
        <p:nvPicPr>
          <p:cNvPr id="10" name="Picture 9">
            <a:extLst>
              <a:ext uri="{FF2B5EF4-FFF2-40B4-BE49-F238E27FC236}">
                <a16:creationId xmlns:a16="http://schemas.microsoft.com/office/drawing/2014/main" id="{2B24BC3B-A24D-4B9B-8EDD-B64E1070C2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0593" y="-90096"/>
            <a:ext cx="1268094" cy="1268094"/>
          </a:xfrm>
          <a:prstGeom prst="rect">
            <a:avLst/>
          </a:prstGeom>
        </p:spPr>
      </p:pic>
      <p:pic>
        <p:nvPicPr>
          <p:cNvPr id="11" name="Picture 10">
            <a:extLst>
              <a:ext uri="{FF2B5EF4-FFF2-40B4-BE49-F238E27FC236}">
                <a16:creationId xmlns:a16="http://schemas.microsoft.com/office/drawing/2014/main" id="{998228E4-758C-4538-BA2A-D6810EE772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83315" y="20711"/>
            <a:ext cx="1108999" cy="1046480"/>
          </a:xfrm>
          <a:prstGeom prst="rect">
            <a:avLst/>
          </a:prstGeom>
        </p:spPr>
      </p:pic>
      <p:pic>
        <p:nvPicPr>
          <p:cNvPr id="12" name="Picture 11">
            <a:extLst>
              <a:ext uri="{FF2B5EF4-FFF2-40B4-BE49-F238E27FC236}">
                <a16:creationId xmlns:a16="http://schemas.microsoft.com/office/drawing/2014/main" id="{E3D1F001-CB91-411F-8D0D-CD6FDD241C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82343" y="319553"/>
            <a:ext cx="2514093" cy="448797"/>
          </a:xfrm>
          <a:prstGeom prst="rect">
            <a:avLst/>
          </a:prstGeom>
        </p:spPr>
      </p:pic>
      <p:pic>
        <p:nvPicPr>
          <p:cNvPr id="5" name="Picture 4">
            <a:extLst>
              <a:ext uri="{FF2B5EF4-FFF2-40B4-BE49-F238E27FC236}">
                <a16:creationId xmlns:a16="http://schemas.microsoft.com/office/drawing/2014/main" id="{0F75490E-E651-463F-BA3A-0239BC2D72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1171" y="176701"/>
            <a:ext cx="1680875" cy="734500"/>
          </a:xfrm>
          <a:prstGeom prst="rect">
            <a:avLst/>
          </a:prstGeom>
        </p:spPr>
      </p:pic>
    </p:spTree>
    <p:extLst>
      <p:ext uri="{BB962C8B-B14F-4D97-AF65-F5344CB8AC3E}">
        <p14:creationId xmlns:p14="http://schemas.microsoft.com/office/powerpoint/2010/main" val="3517711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D84A-5B21-4296-9B8E-3ECA6C23D8F7}"/>
              </a:ext>
            </a:extLst>
          </p:cNvPr>
          <p:cNvSpPr>
            <a:spLocks noGrp="1"/>
          </p:cNvSpPr>
          <p:nvPr>
            <p:ph type="title"/>
          </p:nvPr>
        </p:nvSpPr>
        <p:spPr>
          <a:xfrm>
            <a:off x="838200" y="860798"/>
            <a:ext cx="10515600" cy="1081292"/>
          </a:xfrm>
          <a:gradFill flip="none" rotWithShape="1">
            <a:gsLst>
              <a:gs pos="34000">
                <a:srgbClr val="EE9C00">
                  <a:alpha val="15000"/>
                  <a:lumMod val="0"/>
                  <a:lumOff val="100000"/>
                </a:srgbClr>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path path="circle">
              <a:fillToRect l="100000" t="100000"/>
            </a:path>
            <a:tileRect r="-100000" b="-100000"/>
          </a:gra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946B3B7E-29E6-4360-9E30-1A2A95A32EA9}"/>
              </a:ext>
            </a:extLst>
          </p:cNvPr>
          <p:cNvSpPr>
            <a:spLocks noGrp="1"/>
          </p:cNvSpPr>
          <p:nvPr>
            <p:ph sz="half" idx="1"/>
          </p:nvPr>
        </p:nvSpPr>
        <p:spPr>
          <a:xfrm>
            <a:off x="838201" y="199260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791F2E-AA9C-4206-B2D5-10431BB3F2BF}"/>
              </a:ext>
            </a:extLst>
          </p:cNvPr>
          <p:cNvSpPr>
            <a:spLocks noGrp="1"/>
          </p:cNvSpPr>
          <p:nvPr>
            <p:ph sz="half" idx="2"/>
          </p:nvPr>
        </p:nvSpPr>
        <p:spPr>
          <a:xfrm>
            <a:off x="6172201" y="199260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A556CAD1-FCBC-4057-95AF-40C9D3E076E1}"/>
              </a:ext>
            </a:extLst>
          </p:cNvPr>
          <p:cNvSpPr>
            <a:spLocks noGrp="1"/>
          </p:cNvSpPr>
          <p:nvPr>
            <p:ph type="dt" sz="half" idx="10"/>
          </p:nvPr>
        </p:nvSpPr>
        <p:spPr/>
        <p:txBody>
          <a:bodyPr/>
          <a:lstStyle/>
          <a:p>
            <a:r>
              <a:rPr lang="en-US"/>
              <a:t>October 13 &amp; 16, 2025</a:t>
            </a:r>
          </a:p>
        </p:txBody>
      </p:sp>
      <p:sp>
        <p:nvSpPr>
          <p:cNvPr id="9" name="Footer Placeholder 8">
            <a:extLst>
              <a:ext uri="{FF2B5EF4-FFF2-40B4-BE49-F238E27FC236}">
                <a16:creationId xmlns:a16="http://schemas.microsoft.com/office/drawing/2014/main" id="{8D851EDA-911B-4320-AB9E-2C65B52A5A53}"/>
              </a:ext>
            </a:extLst>
          </p:cNvPr>
          <p:cNvSpPr>
            <a:spLocks noGrp="1"/>
          </p:cNvSpPr>
          <p:nvPr>
            <p:ph type="ftr" sz="quarter" idx="11"/>
          </p:nvPr>
        </p:nvSpPr>
        <p:spPr/>
        <p:txBody>
          <a:bodyPr/>
          <a:lstStyle/>
          <a:p>
            <a:r>
              <a:rPr lang="en-US"/>
              <a:t>7th Conference of Parties to the Protocol Concerning Pollution from Land-Based Sources and Activities (LBS) of the Wider Caribbean Region</a:t>
            </a:r>
          </a:p>
        </p:txBody>
      </p:sp>
      <p:sp>
        <p:nvSpPr>
          <p:cNvPr id="10" name="Slide Number Placeholder 9">
            <a:extLst>
              <a:ext uri="{FF2B5EF4-FFF2-40B4-BE49-F238E27FC236}">
                <a16:creationId xmlns:a16="http://schemas.microsoft.com/office/drawing/2014/main" id="{B6776386-453C-45D6-A052-3857094EE21E}"/>
              </a:ext>
            </a:extLst>
          </p:cNvPr>
          <p:cNvSpPr>
            <a:spLocks noGrp="1"/>
          </p:cNvSpPr>
          <p:nvPr>
            <p:ph type="sldNum" sz="quarter" idx="12"/>
          </p:nvPr>
        </p:nvSpPr>
        <p:spPr/>
        <p:txBody>
          <a:bodyPr/>
          <a:lstStyle/>
          <a:p>
            <a:fld id="{00FEFEE7-6D71-4EBA-9BFA-7BF3D509AF0D}" type="slidenum">
              <a:rPr lang="en-US" smtClean="0"/>
              <a:pPr/>
              <a:t>‹#›</a:t>
            </a:fld>
            <a:endParaRPr lang="en-US"/>
          </a:p>
        </p:txBody>
      </p:sp>
      <p:pic>
        <p:nvPicPr>
          <p:cNvPr id="12" name="Picture 11">
            <a:extLst>
              <a:ext uri="{FF2B5EF4-FFF2-40B4-BE49-F238E27FC236}">
                <a16:creationId xmlns:a16="http://schemas.microsoft.com/office/drawing/2014/main" id="{0C4903FD-E4EC-4FB3-8E84-F862B1B314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418" y="231124"/>
            <a:ext cx="2103582" cy="375516"/>
          </a:xfrm>
          <a:prstGeom prst="rect">
            <a:avLst/>
          </a:prstGeom>
        </p:spPr>
      </p:pic>
      <p:pic>
        <p:nvPicPr>
          <p:cNvPr id="13" name="Picture 12">
            <a:extLst>
              <a:ext uri="{FF2B5EF4-FFF2-40B4-BE49-F238E27FC236}">
                <a16:creationId xmlns:a16="http://schemas.microsoft.com/office/drawing/2014/main" id="{6A6FDD15-9282-4C8C-939E-15811D7A87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909" y="-105329"/>
            <a:ext cx="1112343" cy="1112343"/>
          </a:xfrm>
          <a:prstGeom prst="rect">
            <a:avLst/>
          </a:prstGeom>
        </p:spPr>
      </p:pic>
      <p:pic>
        <p:nvPicPr>
          <p:cNvPr id="14" name="Picture 13">
            <a:extLst>
              <a:ext uri="{FF2B5EF4-FFF2-40B4-BE49-F238E27FC236}">
                <a16:creationId xmlns:a16="http://schemas.microsoft.com/office/drawing/2014/main" id="{6F87BAA0-3F49-4B39-87DB-63C854FAF7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5252" y="49844"/>
            <a:ext cx="846250" cy="798543"/>
          </a:xfrm>
          <a:prstGeom prst="rect">
            <a:avLst/>
          </a:prstGeom>
        </p:spPr>
      </p:pic>
      <p:pic>
        <p:nvPicPr>
          <p:cNvPr id="6" name="Picture 5">
            <a:extLst>
              <a:ext uri="{FF2B5EF4-FFF2-40B4-BE49-F238E27FC236}">
                <a16:creationId xmlns:a16="http://schemas.microsoft.com/office/drawing/2014/main" id="{2345B5B1-FCAD-4F04-B670-03BCD8864C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06795" y="93120"/>
            <a:ext cx="1489898" cy="651048"/>
          </a:xfrm>
          <a:prstGeom prst="rect">
            <a:avLst/>
          </a:prstGeom>
        </p:spPr>
      </p:pic>
    </p:spTree>
    <p:extLst>
      <p:ext uri="{BB962C8B-B14F-4D97-AF65-F5344CB8AC3E}">
        <p14:creationId xmlns:p14="http://schemas.microsoft.com/office/powerpoint/2010/main" val="1889428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flip="none" rotWithShape="1">
          <a:gsLst>
            <a:gs pos="64000">
              <a:srgbClr val="EE9C00">
                <a:alpha val="15000"/>
                <a:lumMod val="0"/>
                <a:lumOff val="100000"/>
              </a:srgbClr>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51A3E-110E-4F3A-8A3A-D0D3A1EC0E48}"/>
              </a:ext>
            </a:extLst>
          </p:cNvPr>
          <p:cNvSpPr>
            <a:spLocks noGrp="1"/>
          </p:cNvSpPr>
          <p:nvPr>
            <p:ph type="title"/>
          </p:nvPr>
        </p:nvSpPr>
        <p:spPr>
          <a:xfrm>
            <a:off x="839788" y="866776"/>
            <a:ext cx="10515600"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9F3ABF-3042-4509-9743-D97FEF353E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8922D-AEFD-432E-93B8-B3FF964D40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451955-F63F-4BEE-ABBA-20A0BD642A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99F660-F0BB-4F95-8CCB-F73F99C769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722C0D0-DB34-4F7D-902B-8577DDA975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418" y="288261"/>
            <a:ext cx="2103582" cy="375516"/>
          </a:xfrm>
          <a:prstGeom prst="rect">
            <a:avLst/>
          </a:prstGeom>
        </p:spPr>
      </p:pic>
      <p:pic>
        <p:nvPicPr>
          <p:cNvPr id="11" name="Picture 10">
            <a:extLst>
              <a:ext uri="{FF2B5EF4-FFF2-40B4-BE49-F238E27FC236}">
                <a16:creationId xmlns:a16="http://schemas.microsoft.com/office/drawing/2014/main" id="{80B1DD44-055B-4729-A909-2884E4B2EB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909" y="-105329"/>
            <a:ext cx="1112343" cy="1112343"/>
          </a:xfrm>
          <a:prstGeom prst="rect">
            <a:avLst/>
          </a:prstGeom>
        </p:spPr>
      </p:pic>
      <p:pic>
        <p:nvPicPr>
          <p:cNvPr id="12" name="Picture 11">
            <a:extLst>
              <a:ext uri="{FF2B5EF4-FFF2-40B4-BE49-F238E27FC236}">
                <a16:creationId xmlns:a16="http://schemas.microsoft.com/office/drawing/2014/main" id="{1993B38A-68A2-4EE6-94D5-2DCE122E09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5252" y="49844"/>
            <a:ext cx="846250" cy="798543"/>
          </a:xfrm>
          <a:prstGeom prst="rect">
            <a:avLst/>
          </a:prstGeom>
        </p:spPr>
      </p:pic>
      <p:sp>
        <p:nvSpPr>
          <p:cNvPr id="13" name="Date Placeholder 12">
            <a:extLst>
              <a:ext uri="{FF2B5EF4-FFF2-40B4-BE49-F238E27FC236}">
                <a16:creationId xmlns:a16="http://schemas.microsoft.com/office/drawing/2014/main" id="{8F55F42F-C757-4265-8E56-91E1B7853C67}"/>
              </a:ext>
            </a:extLst>
          </p:cNvPr>
          <p:cNvSpPr>
            <a:spLocks noGrp="1"/>
          </p:cNvSpPr>
          <p:nvPr>
            <p:ph type="dt" sz="half" idx="10"/>
          </p:nvPr>
        </p:nvSpPr>
        <p:spPr/>
        <p:txBody>
          <a:bodyPr/>
          <a:lstStyle/>
          <a:p>
            <a:r>
              <a:rPr lang="en-US"/>
              <a:t>October 13 &amp; 16, 2025</a:t>
            </a:r>
          </a:p>
        </p:txBody>
      </p:sp>
      <p:sp>
        <p:nvSpPr>
          <p:cNvPr id="14" name="Footer Placeholder 13">
            <a:extLst>
              <a:ext uri="{FF2B5EF4-FFF2-40B4-BE49-F238E27FC236}">
                <a16:creationId xmlns:a16="http://schemas.microsoft.com/office/drawing/2014/main" id="{B9D62BFE-A28C-4131-B385-9EDACEA899D0}"/>
              </a:ext>
            </a:extLst>
          </p:cNvPr>
          <p:cNvSpPr>
            <a:spLocks noGrp="1"/>
          </p:cNvSpPr>
          <p:nvPr>
            <p:ph type="ftr" sz="quarter" idx="11"/>
          </p:nvPr>
        </p:nvSpPr>
        <p:spPr/>
        <p:txBody>
          <a:bodyPr/>
          <a:lstStyle/>
          <a:p>
            <a:r>
              <a:rPr lang="en-US"/>
              <a:t>7th Conference of Parties to the Protocol Concerning Pollution from Land-Based Sources and Activities (LBS) of the Wider Caribbean Region</a:t>
            </a:r>
          </a:p>
        </p:txBody>
      </p:sp>
      <p:sp>
        <p:nvSpPr>
          <p:cNvPr id="15" name="Slide Number Placeholder 14">
            <a:extLst>
              <a:ext uri="{FF2B5EF4-FFF2-40B4-BE49-F238E27FC236}">
                <a16:creationId xmlns:a16="http://schemas.microsoft.com/office/drawing/2014/main" id="{3E3AC171-876B-483D-BBAE-B7939B58103F}"/>
              </a:ext>
            </a:extLst>
          </p:cNvPr>
          <p:cNvSpPr>
            <a:spLocks noGrp="1"/>
          </p:cNvSpPr>
          <p:nvPr>
            <p:ph type="sldNum" sz="quarter" idx="12"/>
          </p:nvPr>
        </p:nvSpPr>
        <p:spPr/>
        <p:txBody>
          <a:bodyPr/>
          <a:lstStyle/>
          <a:p>
            <a:fld id="{00FEFEE7-6D71-4EBA-9BFA-7BF3D509AF0D}" type="slidenum">
              <a:rPr lang="en-US" smtClean="0"/>
              <a:pPr/>
              <a:t>‹#›</a:t>
            </a:fld>
            <a:endParaRPr lang="en-US"/>
          </a:p>
        </p:txBody>
      </p:sp>
      <p:pic>
        <p:nvPicPr>
          <p:cNvPr id="8" name="Picture 7">
            <a:extLst>
              <a:ext uri="{FF2B5EF4-FFF2-40B4-BE49-F238E27FC236}">
                <a16:creationId xmlns:a16="http://schemas.microsoft.com/office/drawing/2014/main" id="{57FD7D18-522B-41A5-9918-7B688E3916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28522" y="126983"/>
            <a:ext cx="1522283" cy="665199"/>
          </a:xfrm>
          <a:prstGeom prst="rect">
            <a:avLst/>
          </a:prstGeom>
        </p:spPr>
      </p:pic>
    </p:spTree>
    <p:extLst>
      <p:ext uri="{BB962C8B-B14F-4D97-AF65-F5344CB8AC3E}">
        <p14:creationId xmlns:p14="http://schemas.microsoft.com/office/powerpoint/2010/main" val="34241236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bg>
      <p:bgPr>
        <a:gradFill>
          <a:gsLst>
            <a:gs pos="64000">
              <a:srgbClr val="EE9C00">
                <a:alpha val="15000"/>
                <a:lumMod val="0"/>
                <a:lumOff val="100000"/>
              </a:srgbClr>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lin ang="2700000" scaled="1"/>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134B88E-1A9B-4487-BF8A-BE0672A708B5}"/>
              </a:ext>
            </a:extLst>
          </p:cNvPr>
          <p:cNvSpPr>
            <a:spLocks noGrp="1"/>
          </p:cNvSpPr>
          <p:nvPr>
            <p:ph type="pic" sz="quarter" idx="13"/>
          </p:nvPr>
        </p:nvSpPr>
        <p:spPr>
          <a:xfrm>
            <a:off x="0" y="9236"/>
            <a:ext cx="12284075" cy="6858000"/>
          </a:xfrm>
        </p:spPr>
        <p:txBody>
          <a:bodyPr/>
          <a:lstStyle/>
          <a:p>
            <a:r>
              <a:rPr lang="en-US"/>
              <a:t>Click icon to add picture</a:t>
            </a:r>
          </a:p>
        </p:txBody>
      </p:sp>
      <p:sp>
        <p:nvSpPr>
          <p:cNvPr id="2" name="Title 1">
            <a:extLst>
              <a:ext uri="{FF2B5EF4-FFF2-40B4-BE49-F238E27FC236}">
                <a16:creationId xmlns:a16="http://schemas.microsoft.com/office/drawing/2014/main" id="{9EF0A341-727D-421F-8ED1-FA6C6DED7ACF}"/>
              </a:ext>
            </a:extLst>
          </p:cNvPr>
          <p:cNvSpPr>
            <a:spLocks noGrp="1"/>
          </p:cNvSpPr>
          <p:nvPr>
            <p:ph type="title"/>
          </p:nvPr>
        </p:nvSpPr>
        <p:spPr>
          <a:xfrm>
            <a:off x="764164" y="1857230"/>
            <a:ext cx="10515600" cy="1325563"/>
          </a:xfrm>
        </p:spPr>
        <p:txBody>
          <a:bodyPr/>
          <a:lstStyle>
            <a:lvl1pPr>
              <a:defRPr>
                <a:ln w="19050">
                  <a:solidFill>
                    <a:schemeClr val="tx1"/>
                  </a:solidFill>
                </a:ln>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27C7695C-D029-4EB7-916F-509434D060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0507" y="271517"/>
            <a:ext cx="2103582" cy="375516"/>
          </a:xfrm>
          <a:prstGeom prst="rect">
            <a:avLst/>
          </a:prstGeom>
        </p:spPr>
      </p:pic>
      <p:pic>
        <p:nvPicPr>
          <p:cNvPr id="9" name="Picture 8">
            <a:extLst>
              <a:ext uri="{FF2B5EF4-FFF2-40B4-BE49-F238E27FC236}">
                <a16:creationId xmlns:a16="http://schemas.microsoft.com/office/drawing/2014/main" id="{7BA16A55-521A-450D-A9E7-98C0F585E6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909" y="-105329"/>
            <a:ext cx="1112343" cy="1112343"/>
          </a:xfrm>
          <a:prstGeom prst="rect">
            <a:avLst/>
          </a:prstGeom>
        </p:spPr>
      </p:pic>
      <p:pic>
        <p:nvPicPr>
          <p:cNvPr id="10" name="Picture 9">
            <a:extLst>
              <a:ext uri="{FF2B5EF4-FFF2-40B4-BE49-F238E27FC236}">
                <a16:creationId xmlns:a16="http://schemas.microsoft.com/office/drawing/2014/main" id="{E8FD55F0-9AFF-46D1-99BF-90E8C9707E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85970" y="50328"/>
            <a:ext cx="846250" cy="798543"/>
          </a:xfrm>
          <a:prstGeom prst="rect">
            <a:avLst/>
          </a:prstGeom>
        </p:spPr>
      </p:pic>
      <p:sp>
        <p:nvSpPr>
          <p:cNvPr id="11" name="Date Placeholder 10">
            <a:extLst>
              <a:ext uri="{FF2B5EF4-FFF2-40B4-BE49-F238E27FC236}">
                <a16:creationId xmlns:a16="http://schemas.microsoft.com/office/drawing/2014/main" id="{CC69D120-1BAD-4B23-AAA4-E720ADA4B607}"/>
              </a:ext>
            </a:extLst>
          </p:cNvPr>
          <p:cNvSpPr>
            <a:spLocks noGrp="1"/>
          </p:cNvSpPr>
          <p:nvPr>
            <p:ph type="dt" sz="half" idx="14"/>
          </p:nvPr>
        </p:nvSpPr>
        <p:spPr/>
        <p:txBody>
          <a:bodyPr/>
          <a:lstStyle/>
          <a:p>
            <a:r>
              <a:rPr lang="en-US"/>
              <a:t>October 13 &amp; 16, 2025</a:t>
            </a:r>
          </a:p>
        </p:txBody>
      </p:sp>
      <p:sp>
        <p:nvSpPr>
          <p:cNvPr id="12" name="Footer Placeholder 11">
            <a:extLst>
              <a:ext uri="{FF2B5EF4-FFF2-40B4-BE49-F238E27FC236}">
                <a16:creationId xmlns:a16="http://schemas.microsoft.com/office/drawing/2014/main" id="{252ACFDD-6BA9-4B66-B3B8-A8E7B3D08F81}"/>
              </a:ext>
            </a:extLst>
          </p:cNvPr>
          <p:cNvSpPr>
            <a:spLocks noGrp="1"/>
          </p:cNvSpPr>
          <p:nvPr>
            <p:ph type="ftr" sz="quarter" idx="15"/>
          </p:nvPr>
        </p:nvSpPr>
        <p:spPr/>
        <p:txBody>
          <a:bodyPr/>
          <a:lstStyle/>
          <a:p>
            <a:r>
              <a:rPr lang="en-US"/>
              <a:t>7th Conference of Parties to the Protocol Concerning Pollution from Land-Based Sources and Activities (LBS) of the Wider Caribbean Region</a:t>
            </a:r>
          </a:p>
        </p:txBody>
      </p:sp>
      <p:sp>
        <p:nvSpPr>
          <p:cNvPr id="13" name="Slide Number Placeholder 12">
            <a:extLst>
              <a:ext uri="{FF2B5EF4-FFF2-40B4-BE49-F238E27FC236}">
                <a16:creationId xmlns:a16="http://schemas.microsoft.com/office/drawing/2014/main" id="{E3399E52-759F-4B61-BA20-43D30E473E2D}"/>
              </a:ext>
            </a:extLst>
          </p:cNvPr>
          <p:cNvSpPr>
            <a:spLocks noGrp="1"/>
          </p:cNvSpPr>
          <p:nvPr>
            <p:ph type="sldNum" sz="quarter" idx="16"/>
          </p:nvPr>
        </p:nvSpPr>
        <p:spPr/>
        <p:txBody>
          <a:bodyPr/>
          <a:lstStyle/>
          <a:p>
            <a:fld id="{00FEFEE7-6D71-4EBA-9BFA-7BF3D509AF0D}" type="slidenum">
              <a:rPr lang="en-US" smtClean="0"/>
              <a:pPr/>
              <a:t>‹#›</a:t>
            </a:fld>
            <a:endParaRPr lang="en-US"/>
          </a:p>
        </p:txBody>
      </p:sp>
      <p:pic>
        <p:nvPicPr>
          <p:cNvPr id="4" name="Picture 3">
            <a:extLst>
              <a:ext uri="{FF2B5EF4-FFF2-40B4-BE49-F238E27FC236}">
                <a16:creationId xmlns:a16="http://schemas.microsoft.com/office/drawing/2014/main" id="{9F6529DF-C3A4-4C45-AE79-571E1510095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78100" y="114091"/>
            <a:ext cx="1579880" cy="690368"/>
          </a:xfrm>
          <a:prstGeom prst="rect">
            <a:avLst/>
          </a:prstGeom>
        </p:spPr>
      </p:pic>
    </p:spTree>
    <p:extLst>
      <p:ext uri="{BB962C8B-B14F-4D97-AF65-F5344CB8AC3E}">
        <p14:creationId xmlns:p14="http://schemas.microsoft.com/office/powerpoint/2010/main" val="2098263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64000">
              <a:srgbClr val="EE9C00">
                <a:alpha val="15000"/>
                <a:lumMod val="0"/>
                <a:lumOff val="100000"/>
              </a:srgbClr>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lin ang="2700000" scaled="1"/>
        </a:gra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E897295-AD0D-4943-9460-DED134E51578}"/>
              </a:ext>
            </a:extLst>
          </p:cNvPr>
          <p:cNvSpPr>
            <a:spLocks noGrp="1"/>
          </p:cNvSpPr>
          <p:nvPr>
            <p:ph type="dt" sz="half" idx="10"/>
          </p:nvPr>
        </p:nvSpPr>
        <p:spPr/>
        <p:txBody>
          <a:bodyPr/>
          <a:lstStyle/>
          <a:p>
            <a:r>
              <a:rPr lang="en-US"/>
              <a:t>October 13 &amp; 16, 2025</a:t>
            </a:r>
          </a:p>
        </p:txBody>
      </p:sp>
      <p:sp>
        <p:nvSpPr>
          <p:cNvPr id="6" name="Footer Placeholder 5">
            <a:extLst>
              <a:ext uri="{FF2B5EF4-FFF2-40B4-BE49-F238E27FC236}">
                <a16:creationId xmlns:a16="http://schemas.microsoft.com/office/drawing/2014/main" id="{1A90112D-0E5B-4E12-96BE-23FF687151AE}"/>
              </a:ext>
            </a:extLst>
          </p:cNvPr>
          <p:cNvSpPr>
            <a:spLocks noGrp="1"/>
          </p:cNvSpPr>
          <p:nvPr>
            <p:ph type="ftr" sz="quarter" idx="11"/>
          </p:nvPr>
        </p:nvSpPr>
        <p:spPr/>
        <p:txBody>
          <a:bodyPr/>
          <a:lstStyle/>
          <a:p>
            <a:r>
              <a:rPr lang="en-US"/>
              <a:t>7th Conference of Parties to the Protocol Concerning Pollution from Land-Based Sources and Activities (LBS) of the Wider Caribbean Region</a:t>
            </a:r>
          </a:p>
        </p:txBody>
      </p:sp>
      <p:sp>
        <p:nvSpPr>
          <p:cNvPr id="7" name="Slide Number Placeholder 6">
            <a:extLst>
              <a:ext uri="{FF2B5EF4-FFF2-40B4-BE49-F238E27FC236}">
                <a16:creationId xmlns:a16="http://schemas.microsoft.com/office/drawing/2014/main" id="{EF268BB3-4C24-42FB-A66F-0BFC40CCE7AB}"/>
              </a:ext>
            </a:extLst>
          </p:cNvPr>
          <p:cNvSpPr>
            <a:spLocks noGrp="1"/>
          </p:cNvSpPr>
          <p:nvPr>
            <p:ph type="sldNum" sz="quarter" idx="12"/>
          </p:nvPr>
        </p:nvSpPr>
        <p:spPr/>
        <p:txBody>
          <a:bodyPr/>
          <a:lstStyle/>
          <a:p>
            <a:fld id="{00FEFEE7-6D71-4EBA-9BFA-7BF3D509AF0D}" type="slidenum">
              <a:rPr lang="en-US" smtClean="0"/>
              <a:pPr/>
              <a:t>‹#›</a:t>
            </a:fld>
            <a:endParaRPr lang="en-US"/>
          </a:p>
        </p:txBody>
      </p:sp>
      <p:pic>
        <p:nvPicPr>
          <p:cNvPr id="8" name="Picture 7">
            <a:extLst>
              <a:ext uri="{FF2B5EF4-FFF2-40B4-BE49-F238E27FC236}">
                <a16:creationId xmlns:a16="http://schemas.microsoft.com/office/drawing/2014/main" id="{215596D6-11B3-4699-8F2E-B57C412DFF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453" y="-129683"/>
            <a:ext cx="1485547" cy="1485547"/>
          </a:xfrm>
          <a:prstGeom prst="rect">
            <a:avLst/>
          </a:prstGeom>
        </p:spPr>
      </p:pic>
      <p:pic>
        <p:nvPicPr>
          <p:cNvPr id="9" name="Picture 8">
            <a:extLst>
              <a:ext uri="{FF2B5EF4-FFF2-40B4-BE49-F238E27FC236}">
                <a16:creationId xmlns:a16="http://schemas.microsoft.com/office/drawing/2014/main" id="{06C59631-7BB2-4188-8E13-2DE455EEB3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73914"/>
            <a:ext cx="1142774" cy="1078351"/>
          </a:xfrm>
          <a:prstGeom prst="rect">
            <a:avLst/>
          </a:prstGeom>
        </p:spPr>
      </p:pic>
      <p:pic>
        <p:nvPicPr>
          <p:cNvPr id="10" name="Picture 9">
            <a:extLst>
              <a:ext uri="{FF2B5EF4-FFF2-40B4-BE49-F238E27FC236}">
                <a16:creationId xmlns:a16="http://schemas.microsoft.com/office/drawing/2014/main" id="{403C765B-E0CE-4BF6-B36F-0DCD00475E7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82343" y="319553"/>
            <a:ext cx="2514093" cy="448797"/>
          </a:xfrm>
          <a:prstGeom prst="rect">
            <a:avLst/>
          </a:prstGeom>
        </p:spPr>
      </p:pic>
      <p:pic>
        <p:nvPicPr>
          <p:cNvPr id="3" name="Picture 2">
            <a:extLst>
              <a:ext uri="{FF2B5EF4-FFF2-40B4-BE49-F238E27FC236}">
                <a16:creationId xmlns:a16="http://schemas.microsoft.com/office/drawing/2014/main" id="{8AA90093-87D8-4724-BEFA-21B8972851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47319" y="193673"/>
            <a:ext cx="1919646" cy="838837"/>
          </a:xfrm>
          <a:prstGeom prst="rect">
            <a:avLst/>
          </a:prstGeom>
        </p:spPr>
      </p:pic>
    </p:spTree>
    <p:extLst>
      <p:ext uri="{BB962C8B-B14F-4D97-AF65-F5344CB8AC3E}">
        <p14:creationId xmlns:p14="http://schemas.microsoft.com/office/powerpoint/2010/main" val="3140406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a:gsLst>
            <a:gs pos="64000">
              <a:srgbClr val="EE9C00">
                <a:alpha val="15000"/>
                <a:lumMod val="0"/>
                <a:lumOff val="100000"/>
              </a:srgbClr>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A9B8E-94A5-4F4B-955D-8DB76E0CB1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20C054-FA1B-4912-A44F-E89DF3336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0EAEBA-DDF6-4CC5-A771-EA7B4024C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5E34617B-43DB-4CE4-B017-851A6106CA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96869" y="234917"/>
            <a:ext cx="2103582" cy="375516"/>
          </a:xfrm>
          <a:prstGeom prst="rect">
            <a:avLst/>
          </a:prstGeom>
        </p:spPr>
      </p:pic>
      <p:pic>
        <p:nvPicPr>
          <p:cNvPr id="9" name="Picture 8">
            <a:extLst>
              <a:ext uri="{FF2B5EF4-FFF2-40B4-BE49-F238E27FC236}">
                <a16:creationId xmlns:a16="http://schemas.microsoft.com/office/drawing/2014/main" id="{85527F02-1850-4107-AD63-B407242887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02937" y="-98972"/>
            <a:ext cx="1112343" cy="1112343"/>
          </a:xfrm>
          <a:prstGeom prst="rect">
            <a:avLst/>
          </a:prstGeom>
        </p:spPr>
      </p:pic>
      <p:pic>
        <p:nvPicPr>
          <p:cNvPr id="10" name="Picture 9">
            <a:extLst>
              <a:ext uri="{FF2B5EF4-FFF2-40B4-BE49-F238E27FC236}">
                <a16:creationId xmlns:a16="http://schemas.microsoft.com/office/drawing/2014/main" id="{AF56C474-7408-4C5B-B3A8-E1DA144F2F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78247" y="57927"/>
            <a:ext cx="846250" cy="798543"/>
          </a:xfrm>
          <a:prstGeom prst="rect">
            <a:avLst/>
          </a:prstGeom>
        </p:spPr>
      </p:pic>
      <p:sp>
        <p:nvSpPr>
          <p:cNvPr id="11" name="Date Placeholder 10">
            <a:extLst>
              <a:ext uri="{FF2B5EF4-FFF2-40B4-BE49-F238E27FC236}">
                <a16:creationId xmlns:a16="http://schemas.microsoft.com/office/drawing/2014/main" id="{059D0BFD-D260-4D55-BD99-52113E75780C}"/>
              </a:ext>
            </a:extLst>
          </p:cNvPr>
          <p:cNvSpPr>
            <a:spLocks noGrp="1"/>
          </p:cNvSpPr>
          <p:nvPr>
            <p:ph type="dt" sz="half" idx="10"/>
          </p:nvPr>
        </p:nvSpPr>
        <p:spPr/>
        <p:txBody>
          <a:bodyPr/>
          <a:lstStyle/>
          <a:p>
            <a:r>
              <a:rPr lang="en-US"/>
              <a:t>October 13 &amp; 16, 2025</a:t>
            </a:r>
          </a:p>
        </p:txBody>
      </p:sp>
      <p:sp>
        <p:nvSpPr>
          <p:cNvPr id="12" name="Footer Placeholder 11">
            <a:extLst>
              <a:ext uri="{FF2B5EF4-FFF2-40B4-BE49-F238E27FC236}">
                <a16:creationId xmlns:a16="http://schemas.microsoft.com/office/drawing/2014/main" id="{C5F590A7-0DF0-403C-AE4C-2B82BC85D864}"/>
              </a:ext>
            </a:extLst>
          </p:cNvPr>
          <p:cNvSpPr>
            <a:spLocks noGrp="1"/>
          </p:cNvSpPr>
          <p:nvPr>
            <p:ph type="ftr" sz="quarter" idx="11"/>
          </p:nvPr>
        </p:nvSpPr>
        <p:spPr/>
        <p:txBody>
          <a:bodyPr/>
          <a:lstStyle/>
          <a:p>
            <a:r>
              <a:rPr lang="en-US"/>
              <a:t>7th Conference of Parties to the Protocol Concerning Pollution from Land-Based Sources and Activities (LBS) of the Wider Caribbean Region</a:t>
            </a:r>
          </a:p>
        </p:txBody>
      </p:sp>
      <p:sp>
        <p:nvSpPr>
          <p:cNvPr id="13" name="Slide Number Placeholder 12">
            <a:extLst>
              <a:ext uri="{FF2B5EF4-FFF2-40B4-BE49-F238E27FC236}">
                <a16:creationId xmlns:a16="http://schemas.microsoft.com/office/drawing/2014/main" id="{D0F7036F-615E-4EFB-879A-60422598E1FB}"/>
              </a:ext>
            </a:extLst>
          </p:cNvPr>
          <p:cNvSpPr>
            <a:spLocks noGrp="1"/>
          </p:cNvSpPr>
          <p:nvPr>
            <p:ph type="sldNum" sz="quarter" idx="12"/>
          </p:nvPr>
        </p:nvSpPr>
        <p:spPr/>
        <p:txBody>
          <a:bodyPr/>
          <a:lstStyle/>
          <a:p>
            <a:fld id="{00FEFEE7-6D71-4EBA-9BFA-7BF3D509AF0D}" type="slidenum">
              <a:rPr lang="en-US" smtClean="0"/>
              <a:pPr/>
              <a:t>‹#›</a:t>
            </a:fld>
            <a:endParaRPr lang="en-US"/>
          </a:p>
        </p:txBody>
      </p:sp>
      <p:pic>
        <p:nvPicPr>
          <p:cNvPr id="6" name="Picture 5">
            <a:extLst>
              <a:ext uri="{FF2B5EF4-FFF2-40B4-BE49-F238E27FC236}">
                <a16:creationId xmlns:a16="http://schemas.microsoft.com/office/drawing/2014/main" id="{204993F7-73C8-447B-889E-0DB2BA78929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46192" y="94932"/>
            <a:ext cx="1598694" cy="698589"/>
          </a:xfrm>
          <a:prstGeom prst="rect">
            <a:avLst/>
          </a:prstGeom>
        </p:spPr>
      </p:pic>
    </p:spTree>
    <p:extLst>
      <p:ext uri="{BB962C8B-B14F-4D97-AF65-F5344CB8AC3E}">
        <p14:creationId xmlns:p14="http://schemas.microsoft.com/office/powerpoint/2010/main" val="30349973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flip="none" rotWithShape="1">
          <a:gsLst>
            <a:gs pos="93000">
              <a:srgbClr val="EE9C00">
                <a:alpha val="0"/>
              </a:srgbClr>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BC913-B940-4BA1-B69D-C88EFC2C7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DBA752-5256-49B0-8644-371C077297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5FEC0BA-F270-4C95-A9DE-EE8E3F2375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841EC342-0DB5-488C-A0E7-0E377B0FB7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9510" y="359835"/>
            <a:ext cx="2103582" cy="375516"/>
          </a:xfrm>
          <a:prstGeom prst="rect">
            <a:avLst/>
          </a:prstGeom>
        </p:spPr>
      </p:pic>
      <p:pic>
        <p:nvPicPr>
          <p:cNvPr id="9" name="Picture 8">
            <a:extLst>
              <a:ext uri="{FF2B5EF4-FFF2-40B4-BE49-F238E27FC236}">
                <a16:creationId xmlns:a16="http://schemas.microsoft.com/office/drawing/2014/main" id="{CAF0ADC9-F0E8-46B9-9E42-AFCCF89416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3188" y="-64047"/>
            <a:ext cx="1112343" cy="1112343"/>
          </a:xfrm>
          <a:prstGeom prst="rect">
            <a:avLst/>
          </a:prstGeom>
        </p:spPr>
      </p:pic>
      <p:pic>
        <p:nvPicPr>
          <p:cNvPr id="10" name="Picture 9">
            <a:extLst>
              <a:ext uri="{FF2B5EF4-FFF2-40B4-BE49-F238E27FC236}">
                <a16:creationId xmlns:a16="http://schemas.microsoft.com/office/drawing/2014/main" id="{AFB3B917-4FBA-43C7-AF36-F30A8D3757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95531" y="5028"/>
            <a:ext cx="1044777" cy="985878"/>
          </a:xfrm>
          <a:prstGeom prst="rect">
            <a:avLst/>
          </a:prstGeom>
        </p:spPr>
      </p:pic>
      <p:sp>
        <p:nvSpPr>
          <p:cNvPr id="11" name="Date Placeholder 10">
            <a:extLst>
              <a:ext uri="{FF2B5EF4-FFF2-40B4-BE49-F238E27FC236}">
                <a16:creationId xmlns:a16="http://schemas.microsoft.com/office/drawing/2014/main" id="{A2D2249E-0263-41BB-900A-766E4CE680CA}"/>
              </a:ext>
            </a:extLst>
          </p:cNvPr>
          <p:cNvSpPr>
            <a:spLocks noGrp="1"/>
          </p:cNvSpPr>
          <p:nvPr>
            <p:ph type="dt" sz="half" idx="10"/>
          </p:nvPr>
        </p:nvSpPr>
        <p:spPr/>
        <p:txBody>
          <a:bodyPr/>
          <a:lstStyle/>
          <a:p>
            <a:r>
              <a:rPr lang="en-US"/>
              <a:t>October 13 &amp; 16, 2025</a:t>
            </a:r>
          </a:p>
        </p:txBody>
      </p:sp>
      <p:sp>
        <p:nvSpPr>
          <p:cNvPr id="12" name="Footer Placeholder 11">
            <a:extLst>
              <a:ext uri="{FF2B5EF4-FFF2-40B4-BE49-F238E27FC236}">
                <a16:creationId xmlns:a16="http://schemas.microsoft.com/office/drawing/2014/main" id="{67A403EC-83A7-458C-9519-3AAE4686E6D1}"/>
              </a:ext>
            </a:extLst>
          </p:cNvPr>
          <p:cNvSpPr>
            <a:spLocks noGrp="1"/>
          </p:cNvSpPr>
          <p:nvPr>
            <p:ph type="ftr" sz="quarter" idx="11"/>
          </p:nvPr>
        </p:nvSpPr>
        <p:spPr/>
        <p:txBody>
          <a:bodyPr/>
          <a:lstStyle/>
          <a:p>
            <a:r>
              <a:rPr lang="en-US"/>
              <a:t>7th Conference of Parties to the Protocol Concerning Pollution from Land-Based Sources and Activities (LBS) of the Wider Caribbean Region</a:t>
            </a:r>
          </a:p>
        </p:txBody>
      </p:sp>
      <p:sp>
        <p:nvSpPr>
          <p:cNvPr id="13" name="Slide Number Placeholder 12">
            <a:extLst>
              <a:ext uri="{FF2B5EF4-FFF2-40B4-BE49-F238E27FC236}">
                <a16:creationId xmlns:a16="http://schemas.microsoft.com/office/drawing/2014/main" id="{6506A03C-1737-4A13-AEF9-6D9A04386F87}"/>
              </a:ext>
            </a:extLst>
          </p:cNvPr>
          <p:cNvSpPr>
            <a:spLocks noGrp="1"/>
          </p:cNvSpPr>
          <p:nvPr>
            <p:ph type="sldNum" sz="quarter" idx="12"/>
          </p:nvPr>
        </p:nvSpPr>
        <p:spPr/>
        <p:txBody>
          <a:bodyPr/>
          <a:lstStyle/>
          <a:p>
            <a:fld id="{00FEFEE7-6D71-4EBA-9BFA-7BF3D509AF0D}" type="slidenum">
              <a:rPr lang="en-US" smtClean="0"/>
              <a:pPr/>
              <a:t>‹#›</a:t>
            </a:fld>
            <a:endParaRPr lang="en-US"/>
          </a:p>
        </p:txBody>
      </p:sp>
      <p:pic>
        <p:nvPicPr>
          <p:cNvPr id="6" name="Picture 5">
            <a:extLst>
              <a:ext uri="{FF2B5EF4-FFF2-40B4-BE49-F238E27FC236}">
                <a16:creationId xmlns:a16="http://schemas.microsoft.com/office/drawing/2014/main" id="{7BD39AF0-53F0-42D5-B7E3-4327E5214D8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63698" y="89796"/>
            <a:ext cx="1860200" cy="812861"/>
          </a:xfrm>
          <a:prstGeom prst="rect">
            <a:avLst/>
          </a:prstGeom>
        </p:spPr>
      </p:pic>
    </p:spTree>
    <p:extLst>
      <p:ext uri="{BB962C8B-B14F-4D97-AF65-F5344CB8AC3E}">
        <p14:creationId xmlns:p14="http://schemas.microsoft.com/office/powerpoint/2010/main" val="4098207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74613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1EAC2-F626-4F56-A445-CA197462AC10}"/>
              </a:ext>
            </a:extLst>
          </p:cNvPr>
          <p:cNvSpPr>
            <a:spLocks noGrp="1"/>
          </p:cNvSpPr>
          <p:nvPr>
            <p:ph type="title"/>
          </p:nvPr>
        </p:nvSpPr>
        <p:spPr>
          <a:xfrm>
            <a:off x="838200" y="892145"/>
            <a:ext cx="10515600" cy="798543"/>
          </a:xfrm>
          <a:gradFill>
            <a:gsLst>
              <a:gs pos="93000">
                <a:srgbClr val="EE9C00">
                  <a:alpha val="0"/>
                </a:srgbClr>
              </a:gs>
              <a:gs pos="35298">
                <a:schemeClr val="bg1"/>
              </a:gs>
              <a:gs pos="0">
                <a:schemeClr val="accent1">
                  <a:lumMod val="5000"/>
                  <a:lumOff val="95000"/>
                </a:schemeClr>
              </a:gs>
              <a:gs pos="45438">
                <a:schemeClr val="bg1"/>
              </a:gs>
              <a:gs pos="13907">
                <a:schemeClr val="bg1"/>
              </a:gs>
              <a:gs pos="74000">
                <a:srgbClr val="EE9C00"/>
              </a:gs>
              <a:gs pos="83000">
                <a:srgbClr val="EE9C00"/>
              </a:gs>
              <a:gs pos="100000">
                <a:schemeClr val="accent4">
                  <a:lumMod val="60000"/>
                  <a:lumOff val="40000"/>
                </a:schemeClr>
              </a:gs>
            </a:gsLst>
            <a:lin ang="2700000" scaled="1"/>
          </a:gradFill>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57504C-6F3F-4F6F-80F0-48280A99C9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A0277E1-A3FA-40AC-9B69-901B090E67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0056" y="225901"/>
            <a:ext cx="2103582" cy="375516"/>
          </a:xfrm>
          <a:prstGeom prst="rect">
            <a:avLst/>
          </a:prstGeom>
        </p:spPr>
      </p:pic>
      <p:pic>
        <p:nvPicPr>
          <p:cNvPr id="8" name="Picture 7">
            <a:extLst>
              <a:ext uri="{FF2B5EF4-FFF2-40B4-BE49-F238E27FC236}">
                <a16:creationId xmlns:a16="http://schemas.microsoft.com/office/drawing/2014/main" id="{F5E3003C-6148-4BF5-9A85-7DCF912866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909" y="-105329"/>
            <a:ext cx="1112343" cy="1112343"/>
          </a:xfrm>
          <a:prstGeom prst="rect">
            <a:avLst/>
          </a:prstGeom>
        </p:spPr>
      </p:pic>
      <p:pic>
        <p:nvPicPr>
          <p:cNvPr id="9" name="Picture 8">
            <a:extLst>
              <a:ext uri="{FF2B5EF4-FFF2-40B4-BE49-F238E27FC236}">
                <a16:creationId xmlns:a16="http://schemas.microsoft.com/office/drawing/2014/main" id="{4F4C2C38-829A-477F-AF9F-A45307C34E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5252" y="14299"/>
            <a:ext cx="907105" cy="855967"/>
          </a:xfrm>
          <a:prstGeom prst="rect">
            <a:avLst/>
          </a:prstGeom>
        </p:spPr>
      </p:pic>
      <p:sp>
        <p:nvSpPr>
          <p:cNvPr id="10" name="Date Placeholder 9">
            <a:extLst>
              <a:ext uri="{FF2B5EF4-FFF2-40B4-BE49-F238E27FC236}">
                <a16:creationId xmlns:a16="http://schemas.microsoft.com/office/drawing/2014/main" id="{15A76C30-8BA8-4C56-A83F-3455BB5E911B}"/>
              </a:ext>
            </a:extLst>
          </p:cNvPr>
          <p:cNvSpPr>
            <a:spLocks noGrp="1"/>
          </p:cNvSpPr>
          <p:nvPr>
            <p:ph type="dt" sz="half" idx="10"/>
          </p:nvPr>
        </p:nvSpPr>
        <p:spPr/>
        <p:txBody>
          <a:bodyPr/>
          <a:lstStyle/>
          <a:p>
            <a:r>
              <a:rPr lang="en-US"/>
              <a:t>October 13 &amp; 16, 2025</a:t>
            </a:r>
          </a:p>
        </p:txBody>
      </p:sp>
      <p:sp>
        <p:nvSpPr>
          <p:cNvPr id="11" name="Footer Placeholder 10">
            <a:extLst>
              <a:ext uri="{FF2B5EF4-FFF2-40B4-BE49-F238E27FC236}">
                <a16:creationId xmlns:a16="http://schemas.microsoft.com/office/drawing/2014/main" id="{B3925836-23A4-4352-A022-71916719355B}"/>
              </a:ext>
            </a:extLst>
          </p:cNvPr>
          <p:cNvSpPr>
            <a:spLocks noGrp="1"/>
          </p:cNvSpPr>
          <p:nvPr>
            <p:ph type="ftr" sz="quarter" idx="11"/>
          </p:nvPr>
        </p:nvSpPr>
        <p:spPr/>
        <p:txBody>
          <a:bodyPr/>
          <a:lstStyle/>
          <a:p>
            <a:r>
              <a:rPr lang="en-US"/>
              <a:t>7th Conference of Parties to the Protocol Concerning Pollution from Land-Based Sources and Activities (LBS) of the Wider Caribbean Region</a:t>
            </a:r>
          </a:p>
        </p:txBody>
      </p:sp>
      <p:sp>
        <p:nvSpPr>
          <p:cNvPr id="12" name="Slide Number Placeholder 11">
            <a:extLst>
              <a:ext uri="{FF2B5EF4-FFF2-40B4-BE49-F238E27FC236}">
                <a16:creationId xmlns:a16="http://schemas.microsoft.com/office/drawing/2014/main" id="{DB6FDE82-B6C0-4FBE-96BB-CDB78CA5FB66}"/>
              </a:ext>
            </a:extLst>
          </p:cNvPr>
          <p:cNvSpPr>
            <a:spLocks noGrp="1"/>
          </p:cNvSpPr>
          <p:nvPr>
            <p:ph type="sldNum" sz="quarter" idx="12"/>
          </p:nvPr>
        </p:nvSpPr>
        <p:spPr/>
        <p:txBody>
          <a:bodyPr/>
          <a:lstStyle/>
          <a:p>
            <a:fld id="{00FEFEE7-6D71-4EBA-9BFA-7BF3D509AF0D}" type="slidenum">
              <a:rPr lang="en-US" smtClean="0"/>
              <a:pPr/>
              <a:t>‹#›</a:t>
            </a:fld>
            <a:endParaRPr lang="en-US"/>
          </a:p>
        </p:txBody>
      </p:sp>
      <p:pic>
        <p:nvPicPr>
          <p:cNvPr id="5" name="Picture 4">
            <a:extLst>
              <a:ext uri="{FF2B5EF4-FFF2-40B4-BE49-F238E27FC236}">
                <a16:creationId xmlns:a16="http://schemas.microsoft.com/office/drawing/2014/main" id="{11ECB3C6-6F4C-4309-884B-05A99085EFF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87919" y="37110"/>
            <a:ext cx="1856575" cy="811277"/>
          </a:xfrm>
          <a:prstGeom prst="rect">
            <a:avLst/>
          </a:prstGeom>
        </p:spPr>
      </p:pic>
    </p:spTree>
    <p:extLst>
      <p:ext uri="{BB962C8B-B14F-4D97-AF65-F5344CB8AC3E}">
        <p14:creationId xmlns:p14="http://schemas.microsoft.com/office/powerpoint/2010/main" val="40297560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95652E-2160-40D1-ADC1-D20B28F409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F597E2-E7AC-43D0-A5F2-60C8A699B3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A1FBD1E-252F-4CEE-A03A-5B2E7D487A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72661" y="239086"/>
            <a:ext cx="2103582" cy="375516"/>
          </a:xfrm>
          <a:prstGeom prst="rect">
            <a:avLst/>
          </a:prstGeom>
        </p:spPr>
      </p:pic>
      <p:pic>
        <p:nvPicPr>
          <p:cNvPr id="8" name="Picture 7">
            <a:extLst>
              <a:ext uri="{FF2B5EF4-FFF2-40B4-BE49-F238E27FC236}">
                <a16:creationId xmlns:a16="http://schemas.microsoft.com/office/drawing/2014/main" id="{4E3B4256-B098-46BD-8C36-E242774BBA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909" y="-105329"/>
            <a:ext cx="1112343" cy="1112343"/>
          </a:xfrm>
          <a:prstGeom prst="rect">
            <a:avLst/>
          </a:prstGeom>
        </p:spPr>
      </p:pic>
      <p:pic>
        <p:nvPicPr>
          <p:cNvPr id="9" name="Picture 8">
            <a:extLst>
              <a:ext uri="{FF2B5EF4-FFF2-40B4-BE49-F238E27FC236}">
                <a16:creationId xmlns:a16="http://schemas.microsoft.com/office/drawing/2014/main" id="{27369B0D-40A3-47FE-9A98-E9A7450038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5252" y="49844"/>
            <a:ext cx="846250" cy="798543"/>
          </a:xfrm>
          <a:prstGeom prst="rect">
            <a:avLst/>
          </a:prstGeom>
        </p:spPr>
      </p:pic>
      <p:sp>
        <p:nvSpPr>
          <p:cNvPr id="10" name="Date Placeholder 9">
            <a:extLst>
              <a:ext uri="{FF2B5EF4-FFF2-40B4-BE49-F238E27FC236}">
                <a16:creationId xmlns:a16="http://schemas.microsoft.com/office/drawing/2014/main" id="{56F619E8-650A-49CE-A2EA-9482110F3A59}"/>
              </a:ext>
            </a:extLst>
          </p:cNvPr>
          <p:cNvSpPr>
            <a:spLocks noGrp="1"/>
          </p:cNvSpPr>
          <p:nvPr>
            <p:ph type="dt" sz="half" idx="10"/>
          </p:nvPr>
        </p:nvSpPr>
        <p:spPr/>
        <p:txBody>
          <a:bodyPr/>
          <a:lstStyle/>
          <a:p>
            <a:r>
              <a:rPr lang="en-US"/>
              <a:t>October 13 &amp; 16, 2025</a:t>
            </a:r>
          </a:p>
        </p:txBody>
      </p:sp>
      <p:sp>
        <p:nvSpPr>
          <p:cNvPr id="11" name="Footer Placeholder 10">
            <a:extLst>
              <a:ext uri="{FF2B5EF4-FFF2-40B4-BE49-F238E27FC236}">
                <a16:creationId xmlns:a16="http://schemas.microsoft.com/office/drawing/2014/main" id="{6B97953F-756B-474C-B143-93AD391D06CD}"/>
              </a:ext>
            </a:extLst>
          </p:cNvPr>
          <p:cNvSpPr>
            <a:spLocks noGrp="1"/>
          </p:cNvSpPr>
          <p:nvPr>
            <p:ph type="ftr" sz="quarter" idx="11"/>
          </p:nvPr>
        </p:nvSpPr>
        <p:spPr/>
        <p:txBody>
          <a:bodyPr/>
          <a:lstStyle/>
          <a:p>
            <a:r>
              <a:rPr lang="en-US"/>
              <a:t>7th Conference of Parties to the Protocol Concerning Pollution from Land-Based Sources and Activities (LBS) of the Wider Caribbean Region</a:t>
            </a:r>
          </a:p>
        </p:txBody>
      </p:sp>
      <p:sp>
        <p:nvSpPr>
          <p:cNvPr id="12" name="Slide Number Placeholder 11">
            <a:extLst>
              <a:ext uri="{FF2B5EF4-FFF2-40B4-BE49-F238E27FC236}">
                <a16:creationId xmlns:a16="http://schemas.microsoft.com/office/drawing/2014/main" id="{742262E6-27B4-43E6-8CC4-193C3FB95051}"/>
              </a:ext>
            </a:extLst>
          </p:cNvPr>
          <p:cNvSpPr>
            <a:spLocks noGrp="1"/>
          </p:cNvSpPr>
          <p:nvPr>
            <p:ph type="sldNum" sz="quarter" idx="12"/>
          </p:nvPr>
        </p:nvSpPr>
        <p:spPr/>
        <p:txBody>
          <a:bodyPr/>
          <a:lstStyle/>
          <a:p>
            <a:fld id="{00FEFEE7-6D71-4EBA-9BFA-7BF3D509AF0D}" type="slidenum">
              <a:rPr lang="en-US" smtClean="0"/>
              <a:pPr/>
              <a:t>‹#›</a:t>
            </a:fld>
            <a:endParaRPr lang="en-US"/>
          </a:p>
        </p:txBody>
      </p:sp>
      <p:pic>
        <p:nvPicPr>
          <p:cNvPr id="5" name="Picture 4">
            <a:extLst>
              <a:ext uri="{FF2B5EF4-FFF2-40B4-BE49-F238E27FC236}">
                <a16:creationId xmlns:a16="http://schemas.microsoft.com/office/drawing/2014/main" id="{3718E9D6-2831-415E-90A4-61D8B1F1BE1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59851" y="111248"/>
            <a:ext cx="1444461" cy="631193"/>
          </a:xfrm>
          <a:prstGeom prst="rect">
            <a:avLst/>
          </a:prstGeom>
        </p:spPr>
      </p:pic>
    </p:spTree>
    <p:extLst>
      <p:ext uri="{BB962C8B-B14F-4D97-AF65-F5344CB8AC3E}">
        <p14:creationId xmlns:p14="http://schemas.microsoft.com/office/powerpoint/2010/main" val="27836205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lin ang="2700000" scaled="1"/>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A55346-6932-414B-A5C4-2D1C5D69B6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2745" y="-932727"/>
            <a:ext cx="9510217" cy="8021636"/>
          </a:xfrm>
          <a:prstGeom prst="rect">
            <a:avLst/>
          </a:prstGeom>
          <a:effectLst>
            <a:softEdge rad="127000"/>
          </a:effectLst>
        </p:spPr>
      </p:pic>
      <p:sp>
        <p:nvSpPr>
          <p:cNvPr id="2" name="Title 1">
            <a:extLst>
              <a:ext uri="{FF2B5EF4-FFF2-40B4-BE49-F238E27FC236}">
                <a16:creationId xmlns:a16="http://schemas.microsoft.com/office/drawing/2014/main" id="{CE4061F6-51DE-4E68-9482-EEB034303065}"/>
              </a:ext>
            </a:extLst>
          </p:cNvPr>
          <p:cNvSpPr>
            <a:spLocks noGrp="1"/>
          </p:cNvSpPr>
          <p:nvPr>
            <p:ph type="ctrTitle"/>
          </p:nvPr>
        </p:nvSpPr>
        <p:spPr>
          <a:xfrm>
            <a:off x="724806" y="1560189"/>
            <a:ext cx="5634182" cy="2387600"/>
          </a:xfrm>
        </p:spPr>
        <p:txBody>
          <a:bodyPr anchor="b"/>
          <a:lstStyle>
            <a:lvl1pPr algn="ctr">
              <a:defRPr sz="6000">
                <a:ln w="12700">
                  <a:solidFill>
                    <a:schemeClr val="bg1"/>
                  </a:solidFill>
                </a:ln>
                <a:solidFill>
                  <a:srgbClr val="00B050"/>
                </a:solidFill>
              </a:defRPr>
            </a:lvl1pPr>
          </a:lstStyle>
          <a:p>
            <a:r>
              <a:rPr lang="en-US"/>
              <a:t>Click to edit Master title style</a:t>
            </a:r>
          </a:p>
        </p:txBody>
      </p:sp>
      <p:sp>
        <p:nvSpPr>
          <p:cNvPr id="3" name="Subtitle 2">
            <a:extLst>
              <a:ext uri="{FF2B5EF4-FFF2-40B4-BE49-F238E27FC236}">
                <a16:creationId xmlns:a16="http://schemas.microsoft.com/office/drawing/2014/main" id="{08F07D6D-7D72-4043-BE9F-0828A7F693E1}"/>
              </a:ext>
            </a:extLst>
          </p:cNvPr>
          <p:cNvSpPr>
            <a:spLocks noGrp="1"/>
          </p:cNvSpPr>
          <p:nvPr>
            <p:ph type="subTitle" idx="1"/>
          </p:nvPr>
        </p:nvSpPr>
        <p:spPr>
          <a:xfrm>
            <a:off x="930263" y="4072489"/>
            <a:ext cx="5246255" cy="12496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11DBD217-239F-49B1-9F21-54196E097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78652" y="291305"/>
            <a:ext cx="2514093" cy="448797"/>
          </a:xfrm>
          <a:prstGeom prst="rect">
            <a:avLst/>
          </a:prstGeom>
        </p:spPr>
      </p:pic>
      <p:pic>
        <p:nvPicPr>
          <p:cNvPr id="10" name="Picture 9">
            <a:extLst>
              <a:ext uri="{FF2B5EF4-FFF2-40B4-BE49-F238E27FC236}">
                <a16:creationId xmlns:a16="http://schemas.microsoft.com/office/drawing/2014/main" id="{CA498DDB-EB59-488C-857C-C7BE4D4D24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909" y="-105329"/>
            <a:ext cx="1268094" cy="1268094"/>
          </a:xfrm>
          <a:prstGeom prst="rect">
            <a:avLst/>
          </a:prstGeom>
        </p:spPr>
      </p:pic>
      <p:pic>
        <p:nvPicPr>
          <p:cNvPr id="11" name="Picture 10">
            <a:extLst>
              <a:ext uri="{FF2B5EF4-FFF2-40B4-BE49-F238E27FC236}">
                <a16:creationId xmlns:a16="http://schemas.microsoft.com/office/drawing/2014/main" id="{660EE629-A986-4C55-AD5E-1704912FDB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01003" y="85186"/>
            <a:ext cx="976900" cy="921828"/>
          </a:xfrm>
          <a:prstGeom prst="rect">
            <a:avLst/>
          </a:prstGeom>
        </p:spPr>
      </p:pic>
      <p:sp>
        <p:nvSpPr>
          <p:cNvPr id="12" name="Rectangle: Rounded Corners 11">
            <a:extLst>
              <a:ext uri="{FF2B5EF4-FFF2-40B4-BE49-F238E27FC236}">
                <a16:creationId xmlns:a16="http://schemas.microsoft.com/office/drawing/2014/main" id="{49CAC3E5-8C51-4530-A2ED-847174E0D0EB}"/>
              </a:ext>
            </a:extLst>
          </p:cNvPr>
          <p:cNvSpPr/>
          <p:nvPr userDrawn="1"/>
        </p:nvSpPr>
        <p:spPr>
          <a:xfrm>
            <a:off x="314036" y="1256145"/>
            <a:ext cx="8201891" cy="4304146"/>
          </a:xfrm>
          <a:prstGeom prst="roundRect">
            <a:avLst/>
          </a:prstGeom>
          <a:no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06370878-B061-4765-8B97-D1CE94D1E9B9}"/>
              </a:ext>
            </a:extLst>
          </p:cNvPr>
          <p:cNvSpPr>
            <a:spLocks noGrp="1"/>
          </p:cNvSpPr>
          <p:nvPr>
            <p:ph type="dt" sz="half" idx="10"/>
          </p:nvPr>
        </p:nvSpPr>
        <p:spPr/>
        <p:txBody>
          <a:bodyPr/>
          <a:lstStyle/>
          <a:p>
            <a:r>
              <a:rPr lang="en-US"/>
              <a:t>October 14 &amp; 16, 2025</a:t>
            </a:r>
          </a:p>
        </p:txBody>
      </p:sp>
      <p:sp>
        <p:nvSpPr>
          <p:cNvPr id="14" name="Footer Placeholder 13">
            <a:extLst>
              <a:ext uri="{FF2B5EF4-FFF2-40B4-BE49-F238E27FC236}">
                <a16:creationId xmlns:a16="http://schemas.microsoft.com/office/drawing/2014/main" id="{82C2A98D-441E-4AF7-B370-FA8ED0D97127}"/>
              </a:ext>
            </a:extLst>
          </p:cNvPr>
          <p:cNvSpPr>
            <a:spLocks noGrp="1"/>
          </p:cNvSpPr>
          <p:nvPr>
            <p:ph type="ftr" sz="quarter" idx="11"/>
          </p:nvPr>
        </p:nvSpPr>
        <p:spPr/>
        <p:txBody>
          <a:bodyPr/>
          <a:lstStyle/>
          <a:p>
            <a:r>
              <a:rPr lang="en-US"/>
              <a:t>13th Conference of Parties to the Protocol Concerning Specially Protected Areas and Wildlife (SPAW) of the Wider Caribbean Region</a:t>
            </a:r>
          </a:p>
        </p:txBody>
      </p:sp>
      <p:sp>
        <p:nvSpPr>
          <p:cNvPr id="15" name="Slide Number Placeholder 14">
            <a:extLst>
              <a:ext uri="{FF2B5EF4-FFF2-40B4-BE49-F238E27FC236}">
                <a16:creationId xmlns:a16="http://schemas.microsoft.com/office/drawing/2014/main" id="{D9B74F51-3E2D-4AD7-8141-06FF85D69433}"/>
              </a:ext>
            </a:extLst>
          </p:cNvPr>
          <p:cNvSpPr>
            <a:spLocks noGrp="1"/>
          </p:cNvSpPr>
          <p:nvPr>
            <p:ph type="sldNum" sz="quarter" idx="12"/>
          </p:nvPr>
        </p:nvSpPr>
        <p:spPr/>
        <p:txBody>
          <a:bodyPr/>
          <a:lstStyle/>
          <a:p>
            <a:fld id="{BAEA0B67-3A85-4E22-B6DE-7CE9442130AF}" type="slidenum">
              <a:rPr lang="en-US" smtClean="0"/>
              <a:t>‹#›</a:t>
            </a:fld>
            <a:endParaRPr lang="en-US"/>
          </a:p>
        </p:txBody>
      </p:sp>
      <p:pic>
        <p:nvPicPr>
          <p:cNvPr id="5" name="Picture 4">
            <a:extLst>
              <a:ext uri="{FF2B5EF4-FFF2-40B4-BE49-F238E27FC236}">
                <a16:creationId xmlns:a16="http://schemas.microsoft.com/office/drawing/2014/main" id="{E2660FAC-4B44-458F-ABA7-7E079FD513B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31012" y="142698"/>
            <a:ext cx="1707223" cy="746013"/>
          </a:xfrm>
          <a:prstGeom prst="rect">
            <a:avLst/>
          </a:prstGeom>
        </p:spPr>
      </p:pic>
    </p:spTree>
    <p:extLst>
      <p:ext uri="{BB962C8B-B14F-4D97-AF65-F5344CB8AC3E}">
        <p14:creationId xmlns:p14="http://schemas.microsoft.com/office/powerpoint/2010/main" val="24664024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flip="none" rotWithShape="1">
          <a:gsLst>
            <a:gs pos="5300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03DAA-5DCF-4180-8E12-746846CEAD22}"/>
              </a:ext>
            </a:extLst>
          </p:cNvPr>
          <p:cNvSpPr>
            <a:spLocks noGrp="1"/>
          </p:cNvSpPr>
          <p:nvPr>
            <p:ph type="title"/>
          </p:nvPr>
        </p:nvSpPr>
        <p:spPr>
          <a:xfrm>
            <a:off x="415636" y="984784"/>
            <a:ext cx="8206509" cy="111638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1E951DD-5EC9-49A7-89E9-3CE4C89FAD0E}"/>
              </a:ext>
            </a:extLst>
          </p:cNvPr>
          <p:cNvSpPr>
            <a:spLocks noGrp="1"/>
          </p:cNvSpPr>
          <p:nvPr>
            <p:ph idx="1"/>
          </p:nvPr>
        </p:nvSpPr>
        <p:spPr>
          <a:xfrm>
            <a:off x="415636" y="2321597"/>
            <a:ext cx="8206509" cy="3664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38705DF8-E550-4EC1-B0BA-19F2AA141E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9919" y="370559"/>
            <a:ext cx="2025080" cy="361502"/>
          </a:xfrm>
          <a:prstGeom prst="rect">
            <a:avLst/>
          </a:prstGeom>
        </p:spPr>
      </p:pic>
      <p:pic>
        <p:nvPicPr>
          <p:cNvPr id="8" name="Picture 7">
            <a:extLst>
              <a:ext uri="{FF2B5EF4-FFF2-40B4-BE49-F238E27FC236}">
                <a16:creationId xmlns:a16="http://schemas.microsoft.com/office/drawing/2014/main" id="{00A0A2BE-65B6-4F67-B333-714A6D6724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130" y="-82143"/>
            <a:ext cx="1021439" cy="1021439"/>
          </a:xfrm>
          <a:prstGeom prst="rect">
            <a:avLst/>
          </a:prstGeom>
        </p:spPr>
      </p:pic>
      <p:pic>
        <p:nvPicPr>
          <p:cNvPr id="9" name="Picture 8">
            <a:extLst>
              <a:ext uri="{FF2B5EF4-FFF2-40B4-BE49-F238E27FC236}">
                <a16:creationId xmlns:a16="http://schemas.microsoft.com/office/drawing/2014/main" id="{2BC31BEC-86C7-4A51-BFED-4C557A5349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3673" y="-15042"/>
            <a:ext cx="825963" cy="779400"/>
          </a:xfrm>
          <a:prstGeom prst="rect">
            <a:avLst/>
          </a:prstGeom>
        </p:spPr>
      </p:pic>
      <p:sp>
        <p:nvSpPr>
          <p:cNvPr id="11" name="Picture Placeholder 10">
            <a:extLst>
              <a:ext uri="{FF2B5EF4-FFF2-40B4-BE49-F238E27FC236}">
                <a16:creationId xmlns:a16="http://schemas.microsoft.com/office/drawing/2014/main" id="{99EF8B68-46E7-4ED0-9E8A-35C5BA17EB79}"/>
              </a:ext>
            </a:extLst>
          </p:cNvPr>
          <p:cNvSpPr>
            <a:spLocks noGrp="1"/>
          </p:cNvSpPr>
          <p:nvPr>
            <p:ph type="pic" sz="quarter" idx="13"/>
          </p:nvPr>
        </p:nvSpPr>
        <p:spPr>
          <a:xfrm>
            <a:off x="9227128" y="136525"/>
            <a:ext cx="2854036" cy="2706456"/>
          </a:xfrm>
        </p:spPr>
        <p:txBody>
          <a:bodyPr/>
          <a:lstStyle/>
          <a:p>
            <a:r>
              <a:rPr lang="en-US"/>
              <a:t>Click icon to add picture</a:t>
            </a:r>
          </a:p>
        </p:txBody>
      </p:sp>
      <p:sp>
        <p:nvSpPr>
          <p:cNvPr id="13" name="Picture Placeholder 12">
            <a:extLst>
              <a:ext uri="{FF2B5EF4-FFF2-40B4-BE49-F238E27FC236}">
                <a16:creationId xmlns:a16="http://schemas.microsoft.com/office/drawing/2014/main" id="{86AF6FAD-1E41-4852-9806-75D87CE70409}"/>
              </a:ext>
            </a:extLst>
          </p:cNvPr>
          <p:cNvSpPr>
            <a:spLocks noGrp="1"/>
          </p:cNvSpPr>
          <p:nvPr>
            <p:ph type="pic" sz="quarter" idx="14"/>
          </p:nvPr>
        </p:nvSpPr>
        <p:spPr>
          <a:xfrm>
            <a:off x="9227129" y="3175680"/>
            <a:ext cx="2964872" cy="2706687"/>
          </a:xfrm>
        </p:spPr>
        <p:txBody>
          <a:bodyPr/>
          <a:lstStyle/>
          <a:p>
            <a:r>
              <a:rPr lang="en-US"/>
              <a:t>Click icon to add picture</a:t>
            </a:r>
          </a:p>
        </p:txBody>
      </p:sp>
      <p:sp>
        <p:nvSpPr>
          <p:cNvPr id="14" name="Date Placeholder 13">
            <a:extLst>
              <a:ext uri="{FF2B5EF4-FFF2-40B4-BE49-F238E27FC236}">
                <a16:creationId xmlns:a16="http://schemas.microsoft.com/office/drawing/2014/main" id="{2A6A90D7-CEDC-4CBE-94AC-E2C37D7B261D}"/>
              </a:ext>
            </a:extLst>
          </p:cNvPr>
          <p:cNvSpPr>
            <a:spLocks noGrp="1"/>
          </p:cNvSpPr>
          <p:nvPr>
            <p:ph type="dt" sz="half" idx="15"/>
          </p:nvPr>
        </p:nvSpPr>
        <p:spPr/>
        <p:txBody>
          <a:bodyPr/>
          <a:lstStyle/>
          <a:p>
            <a:r>
              <a:rPr lang="en-US"/>
              <a:t>October 14 &amp; 16, 2025</a:t>
            </a:r>
          </a:p>
        </p:txBody>
      </p:sp>
      <p:sp>
        <p:nvSpPr>
          <p:cNvPr id="15" name="Footer Placeholder 14">
            <a:extLst>
              <a:ext uri="{FF2B5EF4-FFF2-40B4-BE49-F238E27FC236}">
                <a16:creationId xmlns:a16="http://schemas.microsoft.com/office/drawing/2014/main" id="{2A3335CA-8890-4682-861E-BD59E3FF809F}"/>
              </a:ext>
            </a:extLst>
          </p:cNvPr>
          <p:cNvSpPr>
            <a:spLocks noGrp="1"/>
          </p:cNvSpPr>
          <p:nvPr>
            <p:ph type="ftr" sz="quarter" idx="16"/>
          </p:nvPr>
        </p:nvSpPr>
        <p:spPr/>
        <p:txBody>
          <a:bodyPr/>
          <a:lstStyle/>
          <a:p>
            <a:r>
              <a:rPr lang="en-US"/>
              <a:t>13th Conference of Parties to the Protocol Concerning Specially Protected Areas and Wildlife (SPAW) of the Wider Caribbean Region</a:t>
            </a:r>
          </a:p>
        </p:txBody>
      </p:sp>
      <p:sp>
        <p:nvSpPr>
          <p:cNvPr id="16" name="Slide Number Placeholder 15">
            <a:extLst>
              <a:ext uri="{FF2B5EF4-FFF2-40B4-BE49-F238E27FC236}">
                <a16:creationId xmlns:a16="http://schemas.microsoft.com/office/drawing/2014/main" id="{EBD78DAC-3979-4D31-88FE-3DEA6ACEC97B}"/>
              </a:ext>
            </a:extLst>
          </p:cNvPr>
          <p:cNvSpPr>
            <a:spLocks noGrp="1"/>
          </p:cNvSpPr>
          <p:nvPr>
            <p:ph type="sldNum" sz="quarter" idx="17"/>
          </p:nvPr>
        </p:nvSpPr>
        <p:spPr/>
        <p:txBody>
          <a:bodyPr/>
          <a:lstStyle/>
          <a:p>
            <a:fld id="{BAEA0B67-3A85-4E22-B6DE-7CE9442130AF}" type="slidenum">
              <a:rPr lang="en-US" smtClean="0"/>
              <a:pPr/>
              <a:t>‹#›</a:t>
            </a:fld>
            <a:endParaRPr lang="en-US"/>
          </a:p>
        </p:txBody>
      </p:sp>
      <p:pic>
        <p:nvPicPr>
          <p:cNvPr id="5" name="Picture 4">
            <a:extLst>
              <a:ext uri="{FF2B5EF4-FFF2-40B4-BE49-F238E27FC236}">
                <a16:creationId xmlns:a16="http://schemas.microsoft.com/office/drawing/2014/main" id="{918C7482-B083-4E1D-BCAD-83EE878D761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15874" y="61440"/>
            <a:ext cx="1783627" cy="779400"/>
          </a:xfrm>
          <a:prstGeom prst="rect">
            <a:avLst/>
          </a:prstGeom>
        </p:spPr>
      </p:pic>
    </p:spTree>
    <p:extLst>
      <p:ext uri="{BB962C8B-B14F-4D97-AF65-F5344CB8AC3E}">
        <p14:creationId xmlns:p14="http://schemas.microsoft.com/office/powerpoint/2010/main" val="11476875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264F0-5194-447D-8132-D1313A24A8E4}"/>
              </a:ext>
            </a:extLst>
          </p:cNvPr>
          <p:cNvSpPr>
            <a:spLocks noGrp="1"/>
          </p:cNvSpPr>
          <p:nvPr>
            <p:ph type="title"/>
          </p:nvPr>
        </p:nvSpPr>
        <p:spPr>
          <a:xfrm>
            <a:off x="5740111" y="1709738"/>
            <a:ext cx="560733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6A7873-021D-4E88-97C4-6D003BEFE31A}"/>
              </a:ext>
            </a:extLst>
          </p:cNvPr>
          <p:cNvSpPr>
            <a:spLocks noGrp="1"/>
          </p:cNvSpPr>
          <p:nvPr>
            <p:ph type="body" idx="1"/>
          </p:nvPr>
        </p:nvSpPr>
        <p:spPr>
          <a:xfrm>
            <a:off x="5740111" y="4562475"/>
            <a:ext cx="574097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6DBC14-E63C-4D50-B7E4-50311C751D04}"/>
              </a:ext>
            </a:extLst>
          </p:cNvPr>
          <p:cNvSpPr>
            <a:spLocks noGrp="1"/>
          </p:cNvSpPr>
          <p:nvPr>
            <p:ph type="dt" sz="half" idx="10"/>
          </p:nvPr>
        </p:nvSpPr>
        <p:spPr/>
        <p:txBody>
          <a:bodyPr/>
          <a:lstStyle/>
          <a:p>
            <a:fld id="{A0AD17D0-DB52-40D0-A6D9-47CFB7711BF9}" type="datetimeFigureOut">
              <a:rPr lang="en-US" smtClean="0"/>
              <a:t>10/13/2025</a:t>
            </a:fld>
            <a:endParaRPr lang="en-US"/>
          </a:p>
        </p:txBody>
      </p:sp>
      <p:sp>
        <p:nvSpPr>
          <p:cNvPr id="5" name="Footer Placeholder 4">
            <a:extLst>
              <a:ext uri="{FF2B5EF4-FFF2-40B4-BE49-F238E27FC236}">
                <a16:creationId xmlns:a16="http://schemas.microsoft.com/office/drawing/2014/main" id="{1EC58C15-C3F9-46F6-BD25-06C6EDEC4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0E6E1-D2C5-4EC5-A7E6-AB407BBC2414}"/>
              </a:ext>
            </a:extLst>
          </p:cNvPr>
          <p:cNvSpPr>
            <a:spLocks noGrp="1"/>
          </p:cNvSpPr>
          <p:nvPr>
            <p:ph type="sldNum" sz="quarter" idx="12"/>
          </p:nvPr>
        </p:nvSpPr>
        <p:spPr/>
        <p:txBody>
          <a:bodyPr/>
          <a:lstStyle/>
          <a:p>
            <a:fld id="{BAEA0B67-3A85-4E22-B6DE-7CE9442130AF}" type="slidenum">
              <a:rPr lang="en-US" smtClean="0"/>
              <a:t>‹#›</a:t>
            </a:fld>
            <a:endParaRPr lang="en-US"/>
          </a:p>
        </p:txBody>
      </p:sp>
      <p:pic>
        <p:nvPicPr>
          <p:cNvPr id="8" name="Picture 7">
            <a:extLst>
              <a:ext uri="{FF2B5EF4-FFF2-40B4-BE49-F238E27FC236}">
                <a16:creationId xmlns:a16="http://schemas.microsoft.com/office/drawing/2014/main" id="{72549ABD-08A6-491F-A5C0-448F976249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6332" y="0"/>
            <a:ext cx="7758546" cy="51723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a:extLst>
              <a:ext uri="{FF2B5EF4-FFF2-40B4-BE49-F238E27FC236}">
                <a16:creationId xmlns:a16="http://schemas.microsoft.com/office/drawing/2014/main" id="{53576C01-2EB6-4B41-8B2F-4230D047C6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78573" y="411500"/>
            <a:ext cx="2150203" cy="383838"/>
          </a:xfrm>
          <a:prstGeom prst="rect">
            <a:avLst/>
          </a:prstGeom>
        </p:spPr>
      </p:pic>
      <p:pic>
        <p:nvPicPr>
          <p:cNvPr id="11" name="Picture 10">
            <a:extLst>
              <a:ext uri="{FF2B5EF4-FFF2-40B4-BE49-F238E27FC236}">
                <a16:creationId xmlns:a16="http://schemas.microsoft.com/office/drawing/2014/main" id="{D16B5518-413A-463F-AC9C-94E01D8D22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69676" y="0"/>
            <a:ext cx="1268094" cy="1268094"/>
          </a:xfrm>
          <a:prstGeom prst="rect">
            <a:avLst/>
          </a:prstGeom>
        </p:spPr>
      </p:pic>
      <p:pic>
        <p:nvPicPr>
          <p:cNvPr id="12" name="Picture 11">
            <a:extLst>
              <a:ext uri="{FF2B5EF4-FFF2-40B4-BE49-F238E27FC236}">
                <a16:creationId xmlns:a16="http://schemas.microsoft.com/office/drawing/2014/main" id="{059BB5EE-47EA-4D64-BA2F-94530B6427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8810" y="117670"/>
            <a:ext cx="1089742" cy="1028309"/>
          </a:xfrm>
          <a:prstGeom prst="rect">
            <a:avLst/>
          </a:prstGeom>
        </p:spPr>
      </p:pic>
      <p:pic>
        <p:nvPicPr>
          <p:cNvPr id="9" name="Picture 8">
            <a:extLst>
              <a:ext uri="{FF2B5EF4-FFF2-40B4-BE49-F238E27FC236}">
                <a16:creationId xmlns:a16="http://schemas.microsoft.com/office/drawing/2014/main" id="{6B977B77-8C53-4ACA-B6F2-848E2E036CA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849632" y="209551"/>
            <a:ext cx="1660168" cy="725452"/>
          </a:xfrm>
          <a:prstGeom prst="rect">
            <a:avLst/>
          </a:prstGeom>
        </p:spPr>
      </p:pic>
    </p:spTree>
    <p:extLst>
      <p:ext uri="{BB962C8B-B14F-4D97-AF65-F5344CB8AC3E}">
        <p14:creationId xmlns:p14="http://schemas.microsoft.com/office/powerpoint/2010/main" val="41011981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5300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DDBB8-8587-41C4-93F5-BD83F7DE2CE2}"/>
              </a:ext>
            </a:extLst>
          </p:cNvPr>
          <p:cNvSpPr>
            <a:spLocks noGrp="1"/>
          </p:cNvSpPr>
          <p:nvPr>
            <p:ph type="title"/>
          </p:nvPr>
        </p:nvSpPr>
        <p:spPr>
          <a:xfrm>
            <a:off x="838200" y="889057"/>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6A032AA-FB63-42D8-8FF8-6DC219FDC142}"/>
              </a:ext>
            </a:extLst>
          </p:cNvPr>
          <p:cNvSpPr>
            <a:spLocks noGrp="1"/>
          </p:cNvSpPr>
          <p:nvPr>
            <p:ph sz="half" idx="1"/>
          </p:nvPr>
        </p:nvSpPr>
        <p:spPr>
          <a:xfrm>
            <a:off x="838200" y="2214620"/>
            <a:ext cx="5181600" cy="3910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B16E8E-1BB0-45C6-8595-2D3A824385FD}"/>
              </a:ext>
            </a:extLst>
          </p:cNvPr>
          <p:cNvSpPr>
            <a:spLocks noGrp="1"/>
          </p:cNvSpPr>
          <p:nvPr>
            <p:ph sz="half" idx="2"/>
          </p:nvPr>
        </p:nvSpPr>
        <p:spPr>
          <a:xfrm>
            <a:off x="6172200" y="2214620"/>
            <a:ext cx="5181600" cy="3910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3C562EB-D8B4-42F4-9B98-9FA4C95654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9535" y="222706"/>
            <a:ext cx="2025080" cy="361502"/>
          </a:xfrm>
          <a:prstGeom prst="rect">
            <a:avLst/>
          </a:prstGeom>
        </p:spPr>
      </p:pic>
      <p:pic>
        <p:nvPicPr>
          <p:cNvPr id="9" name="Picture 8">
            <a:extLst>
              <a:ext uri="{FF2B5EF4-FFF2-40B4-BE49-F238E27FC236}">
                <a16:creationId xmlns:a16="http://schemas.microsoft.com/office/drawing/2014/main" id="{EF65A722-F4EB-434C-9A26-A0E749A4F9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130" y="-82143"/>
            <a:ext cx="1021439" cy="1021439"/>
          </a:xfrm>
          <a:prstGeom prst="rect">
            <a:avLst/>
          </a:prstGeom>
        </p:spPr>
      </p:pic>
      <p:pic>
        <p:nvPicPr>
          <p:cNvPr id="10" name="Picture 9">
            <a:extLst>
              <a:ext uri="{FF2B5EF4-FFF2-40B4-BE49-F238E27FC236}">
                <a16:creationId xmlns:a16="http://schemas.microsoft.com/office/drawing/2014/main" id="{242E224B-8A1B-4DCA-9A6C-6E852793A3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3673" y="-15042"/>
            <a:ext cx="825963" cy="779400"/>
          </a:xfrm>
          <a:prstGeom prst="rect">
            <a:avLst/>
          </a:prstGeom>
        </p:spPr>
      </p:pic>
      <p:sp>
        <p:nvSpPr>
          <p:cNvPr id="11" name="Date Placeholder 10">
            <a:extLst>
              <a:ext uri="{FF2B5EF4-FFF2-40B4-BE49-F238E27FC236}">
                <a16:creationId xmlns:a16="http://schemas.microsoft.com/office/drawing/2014/main" id="{F33FC101-2CBF-4D2F-A35E-25D32A231CB6}"/>
              </a:ext>
            </a:extLst>
          </p:cNvPr>
          <p:cNvSpPr>
            <a:spLocks noGrp="1"/>
          </p:cNvSpPr>
          <p:nvPr>
            <p:ph type="dt" sz="half" idx="10"/>
          </p:nvPr>
        </p:nvSpPr>
        <p:spPr/>
        <p:txBody>
          <a:bodyPr/>
          <a:lstStyle/>
          <a:p>
            <a:r>
              <a:rPr lang="en-US"/>
              <a:t>October 14 &amp; 16, 2025</a:t>
            </a:r>
          </a:p>
        </p:txBody>
      </p:sp>
      <p:sp>
        <p:nvSpPr>
          <p:cNvPr id="12" name="Footer Placeholder 11">
            <a:extLst>
              <a:ext uri="{FF2B5EF4-FFF2-40B4-BE49-F238E27FC236}">
                <a16:creationId xmlns:a16="http://schemas.microsoft.com/office/drawing/2014/main" id="{9FC55234-E66F-437C-A5FC-151CC14CCB87}"/>
              </a:ext>
            </a:extLst>
          </p:cNvPr>
          <p:cNvSpPr>
            <a:spLocks noGrp="1"/>
          </p:cNvSpPr>
          <p:nvPr>
            <p:ph type="ftr" sz="quarter" idx="11"/>
          </p:nvPr>
        </p:nvSpPr>
        <p:spPr/>
        <p:txBody>
          <a:bodyPr/>
          <a:lstStyle/>
          <a:p>
            <a:r>
              <a:rPr lang="en-US"/>
              <a:t>13th Conference of Parties to the Protocol Concerning Specially Protected Areas and Wildlife (SPAW) of the Wider Caribbean Region</a:t>
            </a:r>
          </a:p>
        </p:txBody>
      </p:sp>
      <p:sp>
        <p:nvSpPr>
          <p:cNvPr id="13" name="Slide Number Placeholder 12">
            <a:extLst>
              <a:ext uri="{FF2B5EF4-FFF2-40B4-BE49-F238E27FC236}">
                <a16:creationId xmlns:a16="http://schemas.microsoft.com/office/drawing/2014/main" id="{2D9DD3FC-6C69-40AA-949D-D9321553CD52}"/>
              </a:ext>
            </a:extLst>
          </p:cNvPr>
          <p:cNvSpPr>
            <a:spLocks noGrp="1"/>
          </p:cNvSpPr>
          <p:nvPr>
            <p:ph type="sldNum" sz="quarter" idx="12"/>
          </p:nvPr>
        </p:nvSpPr>
        <p:spPr/>
        <p:txBody>
          <a:bodyPr/>
          <a:lstStyle/>
          <a:p>
            <a:fld id="{BAEA0B67-3A85-4E22-B6DE-7CE9442130AF}" type="slidenum">
              <a:rPr lang="en-US" smtClean="0"/>
              <a:pPr/>
              <a:t>‹#›</a:t>
            </a:fld>
            <a:endParaRPr lang="en-US"/>
          </a:p>
        </p:txBody>
      </p:sp>
      <p:pic>
        <p:nvPicPr>
          <p:cNvPr id="6" name="Picture 5">
            <a:extLst>
              <a:ext uri="{FF2B5EF4-FFF2-40B4-BE49-F238E27FC236}">
                <a16:creationId xmlns:a16="http://schemas.microsoft.com/office/drawing/2014/main" id="{D8B6E59D-2DD5-478E-ADA4-5141093D60D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35112" y="17154"/>
            <a:ext cx="1783627" cy="779400"/>
          </a:xfrm>
          <a:prstGeom prst="rect">
            <a:avLst/>
          </a:prstGeom>
        </p:spPr>
      </p:pic>
    </p:spTree>
    <p:extLst>
      <p:ext uri="{BB962C8B-B14F-4D97-AF65-F5344CB8AC3E}">
        <p14:creationId xmlns:p14="http://schemas.microsoft.com/office/powerpoint/2010/main" val="224267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flip="none" rotWithShape="1">
          <a:gsLst>
            <a:gs pos="5300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304ED-6BF9-4051-BA4F-64BE2433662C}"/>
              </a:ext>
            </a:extLst>
          </p:cNvPr>
          <p:cNvSpPr>
            <a:spLocks noGrp="1"/>
          </p:cNvSpPr>
          <p:nvPr>
            <p:ph type="title"/>
          </p:nvPr>
        </p:nvSpPr>
        <p:spPr>
          <a:xfrm>
            <a:off x="888998" y="805150"/>
            <a:ext cx="10515600" cy="12223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8119EA-EB04-4EEF-B7D6-24F1DEA317C4}"/>
              </a:ext>
            </a:extLst>
          </p:cNvPr>
          <p:cNvSpPr>
            <a:spLocks noGrp="1"/>
          </p:cNvSpPr>
          <p:nvPr>
            <p:ph type="body" idx="1"/>
          </p:nvPr>
        </p:nvSpPr>
        <p:spPr>
          <a:xfrm>
            <a:off x="862014" y="203625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68E44-49C3-463A-8741-CE949C7AE1B6}"/>
              </a:ext>
            </a:extLst>
          </p:cNvPr>
          <p:cNvSpPr>
            <a:spLocks noGrp="1"/>
          </p:cNvSpPr>
          <p:nvPr>
            <p:ph sz="half" idx="2"/>
          </p:nvPr>
        </p:nvSpPr>
        <p:spPr>
          <a:xfrm>
            <a:off x="836612" y="3006726"/>
            <a:ext cx="5157787" cy="30998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D83B5D-B701-4348-B1D7-9C1681286B32}"/>
              </a:ext>
            </a:extLst>
          </p:cNvPr>
          <p:cNvSpPr>
            <a:spLocks noGrp="1"/>
          </p:cNvSpPr>
          <p:nvPr>
            <p:ph type="body" sz="quarter" idx="3"/>
          </p:nvPr>
        </p:nvSpPr>
        <p:spPr>
          <a:xfrm>
            <a:off x="6146798" y="2036259"/>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12DDAD-1797-45DC-9300-20F4840DD198}"/>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0DF5B177-32C1-4C4E-8AC3-51C653AAFD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5733" y="179553"/>
            <a:ext cx="2025080" cy="361502"/>
          </a:xfrm>
          <a:prstGeom prst="rect">
            <a:avLst/>
          </a:prstGeom>
        </p:spPr>
      </p:pic>
      <p:pic>
        <p:nvPicPr>
          <p:cNvPr id="11" name="Picture 10">
            <a:extLst>
              <a:ext uri="{FF2B5EF4-FFF2-40B4-BE49-F238E27FC236}">
                <a16:creationId xmlns:a16="http://schemas.microsoft.com/office/drawing/2014/main" id="{AC166372-C713-47DC-95C7-F0233FAE0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3313" y="-52369"/>
            <a:ext cx="1021439" cy="1021439"/>
          </a:xfrm>
          <a:prstGeom prst="rect">
            <a:avLst/>
          </a:prstGeom>
        </p:spPr>
      </p:pic>
      <p:pic>
        <p:nvPicPr>
          <p:cNvPr id="12" name="Picture 11">
            <a:extLst>
              <a:ext uri="{FF2B5EF4-FFF2-40B4-BE49-F238E27FC236}">
                <a16:creationId xmlns:a16="http://schemas.microsoft.com/office/drawing/2014/main" id="{C36314DC-F60E-4F0A-8F0F-94BD3AD44D1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99533" y="-47527"/>
            <a:ext cx="825963" cy="779400"/>
          </a:xfrm>
          <a:prstGeom prst="rect">
            <a:avLst/>
          </a:prstGeom>
        </p:spPr>
      </p:pic>
      <p:sp>
        <p:nvSpPr>
          <p:cNvPr id="13" name="Date Placeholder 12">
            <a:extLst>
              <a:ext uri="{FF2B5EF4-FFF2-40B4-BE49-F238E27FC236}">
                <a16:creationId xmlns:a16="http://schemas.microsoft.com/office/drawing/2014/main" id="{3E4DB44B-FCAF-4C25-9F94-90D02EEEA9E6}"/>
              </a:ext>
            </a:extLst>
          </p:cNvPr>
          <p:cNvSpPr>
            <a:spLocks noGrp="1"/>
          </p:cNvSpPr>
          <p:nvPr>
            <p:ph type="dt" sz="half" idx="10"/>
          </p:nvPr>
        </p:nvSpPr>
        <p:spPr/>
        <p:txBody>
          <a:bodyPr/>
          <a:lstStyle/>
          <a:p>
            <a:r>
              <a:rPr lang="en-US"/>
              <a:t>October 14 &amp; 16, 2025</a:t>
            </a:r>
          </a:p>
        </p:txBody>
      </p:sp>
      <p:sp>
        <p:nvSpPr>
          <p:cNvPr id="14" name="Footer Placeholder 13">
            <a:extLst>
              <a:ext uri="{FF2B5EF4-FFF2-40B4-BE49-F238E27FC236}">
                <a16:creationId xmlns:a16="http://schemas.microsoft.com/office/drawing/2014/main" id="{62B2F5F4-C83E-43B5-AACB-562A1C74D535}"/>
              </a:ext>
            </a:extLst>
          </p:cNvPr>
          <p:cNvSpPr>
            <a:spLocks noGrp="1"/>
          </p:cNvSpPr>
          <p:nvPr>
            <p:ph type="ftr" sz="quarter" idx="11"/>
          </p:nvPr>
        </p:nvSpPr>
        <p:spPr/>
        <p:txBody>
          <a:bodyPr/>
          <a:lstStyle/>
          <a:p>
            <a:r>
              <a:rPr lang="en-US"/>
              <a:t>13th Conference of Parties to the Protocol Concerning Specially Protected Areas and Wildlife (SPAW) of the Wider Caribbean Region</a:t>
            </a:r>
          </a:p>
        </p:txBody>
      </p:sp>
      <p:sp>
        <p:nvSpPr>
          <p:cNvPr id="15" name="Slide Number Placeholder 14">
            <a:extLst>
              <a:ext uri="{FF2B5EF4-FFF2-40B4-BE49-F238E27FC236}">
                <a16:creationId xmlns:a16="http://schemas.microsoft.com/office/drawing/2014/main" id="{5F23FFB1-4812-4870-B88C-25FDDFFBD29C}"/>
              </a:ext>
            </a:extLst>
          </p:cNvPr>
          <p:cNvSpPr>
            <a:spLocks noGrp="1"/>
          </p:cNvSpPr>
          <p:nvPr>
            <p:ph type="sldNum" sz="quarter" idx="12"/>
          </p:nvPr>
        </p:nvSpPr>
        <p:spPr/>
        <p:txBody>
          <a:bodyPr/>
          <a:lstStyle/>
          <a:p>
            <a:fld id="{BAEA0B67-3A85-4E22-B6DE-7CE9442130AF}" type="slidenum">
              <a:rPr lang="en-US" smtClean="0"/>
              <a:pPr/>
              <a:t>‹#›</a:t>
            </a:fld>
            <a:endParaRPr lang="en-US"/>
          </a:p>
        </p:txBody>
      </p:sp>
      <p:pic>
        <p:nvPicPr>
          <p:cNvPr id="8" name="Picture 7">
            <a:extLst>
              <a:ext uri="{FF2B5EF4-FFF2-40B4-BE49-F238E27FC236}">
                <a16:creationId xmlns:a16="http://schemas.microsoft.com/office/drawing/2014/main" id="{5B74BA03-093D-41E6-9FD6-E23AC16B000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40277" y="26721"/>
            <a:ext cx="1590675" cy="695085"/>
          </a:xfrm>
          <a:prstGeom prst="rect">
            <a:avLst/>
          </a:prstGeom>
        </p:spPr>
      </p:pic>
    </p:spTree>
    <p:extLst>
      <p:ext uri="{BB962C8B-B14F-4D97-AF65-F5344CB8AC3E}">
        <p14:creationId xmlns:p14="http://schemas.microsoft.com/office/powerpoint/2010/main" val="39752181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bg>
      <p:bgPr>
        <a:gradFill flip="none" rotWithShape="1">
          <a:gsLst>
            <a:gs pos="5300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50F6F-4949-4984-8B3D-3BC2C8186E18}"/>
              </a:ext>
            </a:extLst>
          </p:cNvPr>
          <p:cNvSpPr>
            <a:spLocks noGrp="1"/>
          </p:cNvSpPr>
          <p:nvPr>
            <p:ph type="title"/>
          </p:nvPr>
        </p:nvSpPr>
        <p:spPr>
          <a:xfrm>
            <a:off x="838200" y="892560"/>
            <a:ext cx="10515600" cy="1325563"/>
          </a:xfrm>
        </p:spPr>
        <p:txBody>
          <a:bodyPr/>
          <a:lstStyle/>
          <a:p>
            <a:r>
              <a:rPr lang="en-US"/>
              <a:t>Click to edit Master title style</a:t>
            </a:r>
          </a:p>
        </p:txBody>
      </p:sp>
      <p:sp>
        <p:nvSpPr>
          <p:cNvPr id="7" name="Picture Placeholder 6">
            <a:extLst>
              <a:ext uri="{FF2B5EF4-FFF2-40B4-BE49-F238E27FC236}">
                <a16:creationId xmlns:a16="http://schemas.microsoft.com/office/drawing/2014/main" id="{F54F32C5-A05E-4FFC-9C8A-2B5366C1A77E}"/>
              </a:ext>
            </a:extLst>
          </p:cNvPr>
          <p:cNvSpPr>
            <a:spLocks noGrp="1"/>
          </p:cNvSpPr>
          <p:nvPr>
            <p:ph type="pic" sz="quarter" idx="13"/>
          </p:nvPr>
        </p:nvSpPr>
        <p:spPr>
          <a:xfrm>
            <a:off x="838200" y="2346325"/>
            <a:ext cx="4506912" cy="2844800"/>
          </a:xfrm>
        </p:spPr>
        <p:txBody>
          <a:bodyPr/>
          <a:lstStyle/>
          <a:p>
            <a:r>
              <a:rPr lang="en-US"/>
              <a:t>Click icon to add picture</a:t>
            </a:r>
          </a:p>
        </p:txBody>
      </p:sp>
      <p:sp>
        <p:nvSpPr>
          <p:cNvPr id="9" name="Picture Placeholder 8">
            <a:extLst>
              <a:ext uri="{FF2B5EF4-FFF2-40B4-BE49-F238E27FC236}">
                <a16:creationId xmlns:a16="http://schemas.microsoft.com/office/drawing/2014/main" id="{30E20FC9-F640-4EEA-964A-193FCD59D694}"/>
              </a:ext>
            </a:extLst>
          </p:cNvPr>
          <p:cNvSpPr>
            <a:spLocks noGrp="1"/>
          </p:cNvSpPr>
          <p:nvPr>
            <p:ph type="pic" sz="quarter" idx="14"/>
          </p:nvPr>
        </p:nvSpPr>
        <p:spPr>
          <a:xfrm>
            <a:off x="5967413" y="2290763"/>
            <a:ext cx="4202112" cy="2900362"/>
          </a:xfrm>
        </p:spPr>
        <p:txBody>
          <a:bodyPr/>
          <a:lstStyle/>
          <a:p>
            <a:r>
              <a:rPr lang="en-US"/>
              <a:t>Click icon to add picture</a:t>
            </a:r>
          </a:p>
        </p:txBody>
      </p:sp>
      <p:sp>
        <p:nvSpPr>
          <p:cNvPr id="10" name="Date Placeholder 9">
            <a:extLst>
              <a:ext uri="{FF2B5EF4-FFF2-40B4-BE49-F238E27FC236}">
                <a16:creationId xmlns:a16="http://schemas.microsoft.com/office/drawing/2014/main" id="{F170B8E3-E7D5-4AB9-A3C5-A91ABEC05079}"/>
              </a:ext>
            </a:extLst>
          </p:cNvPr>
          <p:cNvSpPr>
            <a:spLocks noGrp="1"/>
          </p:cNvSpPr>
          <p:nvPr>
            <p:ph type="dt" sz="half" idx="15"/>
          </p:nvPr>
        </p:nvSpPr>
        <p:spPr/>
        <p:txBody>
          <a:bodyPr/>
          <a:lstStyle/>
          <a:p>
            <a:r>
              <a:rPr lang="en-US"/>
              <a:t>October 14 &amp; 16, 2025</a:t>
            </a:r>
          </a:p>
        </p:txBody>
      </p:sp>
      <p:sp>
        <p:nvSpPr>
          <p:cNvPr id="11" name="Footer Placeholder 10">
            <a:extLst>
              <a:ext uri="{FF2B5EF4-FFF2-40B4-BE49-F238E27FC236}">
                <a16:creationId xmlns:a16="http://schemas.microsoft.com/office/drawing/2014/main" id="{25616276-2CCA-43ED-972E-757B99935E27}"/>
              </a:ext>
            </a:extLst>
          </p:cNvPr>
          <p:cNvSpPr>
            <a:spLocks noGrp="1"/>
          </p:cNvSpPr>
          <p:nvPr>
            <p:ph type="ftr" sz="quarter" idx="16"/>
          </p:nvPr>
        </p:nvSpPr>
        <p:spPr/>
        <p:txBody>
          <a:bodyPr/>
          <a:lstStyle/>
          <a:p>
            <a:r>
              <a:rPr lang="en-US"/>
              <a:t>13th Conference of Parties to the Protocol Concerning Specially Protected Areas and Wildlife (SPAW) of the Wider Caribbean Region</a:t>
            </a:r>
          </a:p>
        </p:txBody>
      </p:sp>
      <p:sp>
        <p:nvSpPr>
          <p:cNvPr id="12" name="Slide Number Placeholder 11">
            <a:extLst>
              <a:ext uri="{FF2B5EF4-FFF2-40B4-BE49-F238E27FC236}">
                <a16:creationId xmlns:a16="http://schemas.microsoft.com/office/drawing/2014/main" id="{4F6E63BC-7408-418D-8AC3-E70ABF676154}"/>
              </a:ext>
            </a:extLst>
          </p:cNvPr>
          <p:cNvSpPr>
            <a:spLocks noGrp="1"/>
          </p:cNvSpPr>
          <p:nvPr>
            <p:ph type="sldNum" sz="quarter" idx="17"/>
          </p:nvPr>
        </p:nvSpPr>
        <p:spPr/>
        <p:txBody>
          <a:bodyPr/>
          <a:lstStyle/>
          <a:p>
            <a:fld id="{BAEA0B67-3A85-4E22-B6DE-7CE9442130AF}" type="slidenum">
              <a:rPr lang="en-US" smtClean="0"/>
              <a:pPr/>
              <a:t>‹#›</a:t>
            </a:fld>
            <a:endParaRPr lang="en-US"/>
          </a:p>
        </p:txBody>
      </p:sp>
      <p:pic>
        <p:nvPicPr>
          <p:cNvPr id="13" name="Picture 12">
            <a:extLst>
              <a:ext uri="{FF2B5EF4-FFF2-40B4-BE49-F238E27FC236}">
                <a16:creationId xmlns:a16="http://schemas.microsoft.com/office/drawing/2014/main" id="{3BC5E202-EB05-4BCF-A8EE-3B0ED6DA1E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2333" y="239877"/>
            <a:ext cx="2025080" cy="361502"/>
          </a:xfrm>
          <a:prstGeom prst="rect">
            <a:avLst/>
          </a:prstGeom>
        </p:spPr>
      </p:pic>
      <p:pic>
        <p:nvPicPr>
          <p:cNvPr id="14" name="Picture 13">
            <a:extLst>
              <a:ext uri="{FF2B5EF4-FFF2-40B4-BE49-F238E27FC236}">
                <a16:creationId xmlns:a16="http://schemas.microsoft.com/office/drawing/2014/main" id="{F199C99A-C687-45E2-A836-2C567CF1B0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130" y="-82143"/>
            <a:ext cx="1021439" cy="1021439"/>
          </a:xfrm>
          <a:prstGeom prst="rect">
            <a:avLst/>
          </a:prstGeom>
        </p:spPr>
      </p:pic>
      <p:pic>
        <p:nvPicPr>
          <p:cNvPr id="15" name="Picture 14">
            <a:extLst>
              <a:ext uri="{FF2B5EF4-FFF2-40B4-BE49-F238E27FC236}">
                <a16:creationId xmlns:a16="http://schemas.microsoft.com/office/drawing/2014/main" id="{9DA2E658-DFFF-46DB-B6A2-BF55ED2784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3673" y="-15042"/>
            <a:ext cx="825963" cy="779400"/>
          </a:xfrm>
          <a:prstGeom prst="rect">
            <a:avLst/>
          </a:prstGeom>
        </p:spPr>
      </p:pic>
      <p:pic>
        <p:nvPicPr>
          <p:cNvPr id="4" name="Picture 3">
            <a:extLst>
              <a:ext uri="{FF2B5EF4-FFF2-40B4-BE49-F238E27FC236}">
                <a16:creationId xmlns:a16="http://schemas.microsoft.com/office/drawing/2014/main" id="{4EC332E0-DE75-49DD-AED5-5F7AC8C629C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53083" y="86710"/>
            <a:ext cx="1528317" cy="667836"/>
          </a:xfrm>
          <a:prstGeom prst="rect">
            <a:avLst/>
          </a:prstGeom>
        </p:spPr>
      </p:pic>
    </p:spTree>
    <p:extLst>
      <p:ext uri="{BB962C8B-B14F-4D97-AF65-F5344CB8AC3E}">
        <p14:creationId xmlns:p14="http://schemas.microsoft.com/office/powerpoint/2010/main" val="42771274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96D228D-04C4-4677-9C59-6B630B068402}"/>
              </a:ext>
            </a:extLst>
          </p:cNvPr>
          <p:cNvSpPr>
            <a:spLocks noGrp="1"/>
          </p:cNvSpPr>
          <p:nvPr>
            <p:ph type="pic" sz="quarter" idx="13"/>
          </p:nvPr>
        </p:nvSpPr>
        <p:spPr>
          <a:xfrm>
            <a:off x="34348" y="0"/>
            <a:ext cx="12099925" cy="6858000"/>
          </a:xfrm>
        </p:spPr>
        <p:txBody>
          <a:bodyPr/>
          <a:lstStyle/>
          <a:p>
            <a:r>
              <a:rPr lang="en-US"/>
              <a:t>Click icon to add picture</a:t>
            </a:r>
          </a:p>
        </p:txBody>
      </p:sp>
      <p:pic>
        <p:nvPicPr>
          <p:cNvPr id="7" name="Picture 6">
            <a:extLst>
              <a:ext uri="{FF2B5EF4-FFF2-40B4-BE49-F238E27FC236}">
                <a16:creationId xmlns:a16="http://schemas.microsoft.com/office/drawing/2014/main" id="{0690153A-34C7-4E03-A8F7-4BDA4C96A7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4430" y="244202"/>
            <a:ext cx="2025080" cy="361502"/>
          </a:xfrm>
          <a:prstGeom prst="rect">
            <a:avLst/>
          </a:prstGeom>
        </p:spPr>
      </p:pic>
      <p:pic>
        <p:nvPicPr>
          <p:cNvPr id="8" name="Picture 7">
            <a:extLst>
              <a:ext uri="{FF2B5EF4-FFF2-40B4-BE49-F238E27FC236}">
                <a16:creationId xmlns:a16="http://schemas.microsoft.com/office/drawing/2014/main" id="{8646A83D-C044-4F8C-A8A6-69F3AB125B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130" y="-82143"/>
            <a:ext cx="1021439" cy="1021439"/>
          </a:xfrm>
          <a:prstGeom prst="rect">
            <a:avLst/>
          </a:prstGeom>
        </p:spPr>
      </p:pic>
      <p:pic>
        <p:nvPicPr>
          <p:cNvPr id="9" name="Picture 8">
            <a:extLst>
              <a:ext uri="{FF2B5EF4-FFF2-40B4-BE49-F238E27FC236}">
                <a16:creationId xmlns:a16="http://schemas.microsoft.com/office/drawing/2014/main" id="{00C343B9-008A-416A-9025-61FC37D89A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3673" y="-15042"/>
            <a:ext cx="825963" cy="779400"/>
          </a:xfrm>
          <a:prstGeom prst="rect">
            <a:avLst/>
          </a:prstGeom>
        </p:spPr>
      </p:pic>
      <p:sp>
        <p:nvSpPr>
          <p:cNvPr id="10" name="Date Placeholder 9">
            <a:extLst>
              <a:ext uri="{FF2B5EF4-FFF2-40B4-BE49-F238E27FC236}">
                <a16:creationId xmlns:a16="http://schemas.microsoft.com/office/drawing/2014/main" id="{A02233AB-789F-4280-8EFC-E090B76F6030}"/>
              </a:ext>
            </a:extLst>
          </p:cNvPr>
          <p:cNvSpPr>
            <a:spLocks noGrp="1"/>
          </p:cNvSpPr>
          <p:nvPr>
            <p:ph type="dt" sz="half" idx="14"/>
          </p:nvPr>
        </p:nvSpPr>
        <p:spPr/>
        <p:txBody>
          <a:bodyPr/>
          <a:lstStyle/>
          <a:p>
            <a:r>
              <a:rPr lang="en-US"/>
              <a:t>October 14 &amp; 16, 2025</a:t>
            </a:r>
          </a:p>
        </p:txBody>
      </p:sp>
      <p:sp>
        <p:nvSpPr>
          <p:cNvPr id="11" name="Footer Placeholder 10">
            <a:extLst>
              <a:ext uri="{FF2B5EF4-FFF2-40B4-BE49-F238E27FC236}">
                <a16:creationId xmlns:a16="http://schemas.microsoft.com/office/drawing/2014/main" id="{1BBDC8FB-20DA-4C18-855B-081C8D1F2827}"/>
              </a:ext>
            </a:extLst>
          </p:cNvPr>
          <p:cNvSpPr>
            <a:spLocks noGrp="1"/>
          </p:cNvSpPr>
          <p:nvPr>
            <p:ph type="ftr" sz="quarter" idx="15"/>
          </p:nvPr>
        </p:nvSpPr>
        <p:spPr/>
        <p:txBody>
          <a:bodyPr/>
          <a:lstStyle/>
          <a:p>
            <a:r>
              <a:rPr lang="en-US"/>
              <a:t>13th Conference of Parties to the Protocol Concerning Specially Protected Areas and Wildlife (SPAW) of the Wider Caribbean Region</a:t>
            </a:r>
          </a:p>
        </p:txBody>
      </p:sp>
      <p:sp>
        <p:nvSpPr>
          <p:cNvPr id="12" name="Slide Number Placeholder 11">
            <a:extLst>
              <a:ext uri="{FF2B5EF4-FFF2-40B4-BE49-F238E27FC236}">
                <a16:creationId xmlns:a16="http://schemas.microsoft.com/office/drawing/2014/main" id="{F19814E6-148D-405F-B234-E64FBF921A69}"/>
              </a:ext>
            </a:extLst>
          </p:cNvPr>
          <p:cNvSpPr>
            <a:spLocks noGrp="1"/>
          </p:cNvSpPr>
          <p:nvPr>
            <p:ph type="sldNum" sz="quarter" idx="16"/>
          </p:nvPr>
        </p:nvSpPr>
        <p:spPr/>
        <p:txBody>
          <a:bodyPr/>
          <a:lstStyle/>
          <a:p>
            <a:fld id="{BAEA0B67-3A85-4E22-B6DE-7CE9442130AF}" type="slidenum">
              <a:rPr lang="en-US" smtClean="0"/>
              <a:pPr/>
              <a:t>‹#›</a:t>
            </a:fld>
            <a:endParaRPr lang="en-US"/>
          </a:p>
        </p:txBody>
      </p:sp>
      <p:pic>
        <p:nvPicPr>
          <p:cNvPr id="3" name="Picture 2">
            <a:extLst>
              <a:ext uri="{FF2B5EF4-FFF2-40B4-BE49-F238E27FC236}">
                <a16:creationId xmlns:a16="http://schemas.microsoft.com/office/drawing/2014/main" id="{41B0E2D3-5B1F-48AC-8A06-EC1070B6BEF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35112" y="48602"/>
            <a:ext cx="1803842" cy="788233"/>
          </a:xfrm>
          <a:prstGeom prst="rect">
            <a:avLst/>
          </a:prstGeom>
        </p:spPr>
      </p:pic>
    </p:spTree>
    <p:extLst>
      <p:ext uri="{BB962C8B-B14F-4D97-AF65-F5344CB8AC3E}">
        <p14:creationId xmlns:p14="http://schemas.microsoft.com/office/powerpoint/2010/main" val="5491679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a:gsLst>
            <a:gs pos="5300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F3958-B2FF-4363-B8ED-A626FF4A7C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24B266-E646-40B2-86CB-4195F2E24F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DC05F0-178D-4F3C-B46B-671C777CD3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A1AFBA30-A093-4D7A-85A6-24989870C3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3658" y="242036"/>
            <a:ext cx="2025080" cy="361502"/>
          </a:xfrm>
          <a:prstGeom prst="rect">
            <a:avLst/>
          </a:prstGeom>
        </p:spPr>
      </p:pic>
      <p:pic>
        <p:nvPicPr>
          <p:cNvPr id="9" name="Picture 8">
            <a:extLst>
              <a:ext uri="{FF2B5EF4-FFF2-40B4-BE49-F238E27FC236}">
                <a16:creationId xmlns:a16="http://schemas.microsoft.com/office/drawing/2014/main" id="{F6F5D2FB-68AB-4F5A-B98F-5FA075E270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3260" y="0"/>
            <a:ext cx="1021439" cy="1021439"/>
          </a:xfrm>
          <a:prstGeom prst="rect">
            <a:avLst/>
          </a:prstGeom>
        </p:spPr>
      </p:pic>
      <p:pic>
        <p:nvPicPr>
          <p:cNvPr id="10" name="Picture 9">
            <a:extLst>
              <a:ext uri="{FF2B5EF4-FFF2-40B4-BE49-F238E27FC236}">
                <a16:creationId xmlns:a16="http://schemas.microsoft.com/office/drawing/2014/main" id="{C53C241A-9603-4DA2-A835-AFF8C2CD1B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90789" y="32162"/>
            <a:ext cx="974884" cy="919926"/>
          </a:xfrm>
          <a:prstGeom prst="rect">
            <a:avLst/>
          </a:prstGeom>
        </p:spPr>
      </p:pic>
      <p:sp>
        <p:nvSpPr>
          <p:cNvPr id="11" name="Date Placeholder 10">
            <a:extLst>
              <a:ext uri="{FF2B5EF4-FFF2-40B4-BE49-F238E27FC236}">
                <a16:creationId xmlns:a16="http://schemas.microsoft.com/office/drawing/2014/main" id="{2ED6E526-FD17-4848-B094-1BB3D2DD86D2}"/>
              </a:ext>
            </a:extLst>
          </p:cNvPr>
          <p:cNvSpPr>
            <a:spLocks noGrp="1"/>
          </p:cNvSpPr>
          <p:nvPr>
            <p:ph type="dt" sz="half" idx="10"/>
          </p:nvPr>
        </p:nvSpPr>
        <p:spPr/>
        <p:txBody>
          <a:bodyPr/>
          <a:lstStyle/>
          <a:p>
            <a:r>
              <a:rPr lang="en-US"/>
              <a:t>October 14 &amp; 16, 2025</a:t>
            </a:r>
          </a:p>
        </p:txBody>
      </p:sp>
      <p:sp>
        <p:nvSpPr>
          <p:cNvPr id="12" name="Footer Placeholder 11">
            <a:extLst>
              <a:ext uri="{FF2B5EF4-FFF2-40B4-BE49-F238E27FC236}">
                <a16:creationId xmlns:a16="http://schemas.microsoft.com/office/drawing/2014/main" id="{481AE67D-6AFD-4498-B5D0-DC8C0BF75707}"/>
              </a:ext>
            </a:extLst>
          </p:cNvPr>
          <p:cNvSpPr>
            <a:spLocks noGrp="1"/>
          </p:cNvSpPr>
          <p:nvPr>
            <p:ph type="ftr" sz="quarter" idx="11"/>
          </p:nvPr>
        </p:nvSpPr>
        <p:spPr/>
        <p:txBody>
          <a:bodyPr/>
          <a:lstStyle/>
          <a:p>
            <a:r>
              <a:rPr lang="en-US"/>
              <a:t>13th Conference of Parties to the Protocol Concerning Specially Protected Areas and Wildlife (SPAW) of the Wider Caribbean Region</a:t>
            </a:r>
          </a:p>
        </p:txBody>
      </p:sp>
      <p:sp>
        <p:nvSpPr>
          <p:cNvPr id="13" name="Slide Number Placeholder 12">
            <a:extLst>
              <a:ext uri="{FF2B5EF4-FFF2-40B4-BE49-F238E27FC236}">
                <a16:creationId xmlns:a16="http://schemas.microsoft.com/office/drawing/2014/main" id="{C5E42AA5-D29B-4C3D-A11A-ED9FFAED5D39}"/>
              </a:ext>
            </a:extLst>
          </p:cNvPr>
          <p:cNvSpPr>
            <a:spLocks noGrp="1"/>
          </p:cNvSpPr>
          <p:nvPr>
            <p:ph type="sldNum" sz="quarter" idx="12"/>
          </p:nvPr>
        </p:nvSpPr>
        <p:spPr/>
        <p:txBody>
          <a:bodyPr/>
          <a:lstStyle/>
          <a:p>
            <a:fld id="{BAEA0B67-3A85-4E22-B6DE-7CE9442130AF}" type="slidenum">
              <a:rPr lang="en-US" smtClean="0"/>
              <a:pPr/>
              <a:t>‹#›</a:t>
            </a:fld>
            <a:endParaRPr lang="en-US"/>
          </a:p>
        </p:txBody>
      </p:sp>
      <p:pic>
        <p:nvPicPr>
          <p:cNvPr id="6" name="Picture 5">
            <a:extLst>
              <a:ext uri="{FF2B5EF4-FFF2-40B4-BE49-F238E27FC236}">
                <a16:creationId xmlns:a16="http://schemas.microsoft.com/office/drawing/2014/main" id="{5A22E8DA-EDA3-4D2F-A056-4B4EA7C4026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37852" y="102425"/>
            <a:ext cx="1783627" cy="779400"/>
          </a:xfrm>
          <a:prstGeom prst="rect">
            <a:avLst/>
          </a:prstGeom>
        </p:spPr>
      </p:pic>
    </p:spTree>
    <p:extLst>
      <p:ext uri="{BB962C8B-B14F-4D97-AF65-F5344CB8AC3E}">
        <p14:creationId xmlns:p14="http://schemas.microsoft.com/office/powerpoint/2010/main" val="3021878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44813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flip="none" rotWithShape="1">
          <a:gsLst>
            <a:gs pos="5300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CA78-9A6F-42D1-8235-E1AFCCC0A6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66908-0DD0-4779-8402-BC650FA28A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58ED257-FD53-4408-9952-3C6D25AD3A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72D2CACC-7B67-4115-A2F9-F462B9AA1D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6712" y="251561"/>
            <a:ext cx="2025080" cy="361502"/>
          </a:xfrm>
          <a:prstGeom prst="rect">
            <a:avLst/>
          </a:prstGeom>
        </p:spPr>
      </p:pic>
      <p:pic>
        <p:nvPicPr>
          <p:cNvPr id="9" name="Picture 8">
            <a:extLst>
              <a:ext uri="{FF2B5EF4-FFF2-40B4-BE49-F238E27FC236}">
                <a16:creationId xmlns:a16="http://schemas.microsoft.com/office/drawing/2014/main" id="{5A618B8D-1FA2-40FD-9D50-8FE8A0309C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62954" y="-140921"/>
            <a:ext cx="1266092" cy="1266092"/>
          </a:xfrm>
          <a:prstGeom prst="rect">
            <a:avLst/>
          </a:prstGeom>
        </p:spPr>
      </p:pic>
      <p:pic>
        <p:nvPicPr>
          <p:cNvPr id="10" name="Picture 9">
            <a:extLst>
              <a:ext uri="{FF2B5EF4-FFF2-40B4-BE49-F238E27FC236}">
                <a16:creationId xmlns:a16="http://schemas.microsoft.com/office/drawing/2014/main" id="{905E3047-A28C-4C5C-8797-CD220BBB1E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97200" y="26694"/>
            <a:ext cx="986473" cy="930861"/>
          </a:xfrm>
          <a:prstGeom prst="rect">
            <a:avLst/>
          </a:prstGeom>
        </p:spPr>
      </p:pic>
      <p:sp>
        <p:nvSpPr>
          <p:cNvPr id="11" name="Date Placeholder 10">
            <a:extLst>
              <a:ext uri="{FF2B5EF4-FFF2-40B4-BE49-F238E27FC236}">
                <a16:creationId xmlns:a16="http://schemas.microsoft.com/office/drawing/2014/main" id="{305BC485-C402-4CFC-AE7B-D1CE8E3C6898}"/>
              </a:ext>
            </a:extLst>
          </p:cNvPr>
          <p:cNvSpPr>
            <a:spLocks noGrp="1"/>
          </p:cNvSpPr>
          <p:nvPr>
            <p:ph type="dt" sz="half" idx="10"/>
          </p:nvPr>
        </p:nvSpPr>
        <p:spPr/>
        <p:txBody>
          <a:bodyPr/>
          <a:lstStyle/>
          <a:p>
            <a:r>
              <a:rPr lang="en-US"/>
              <a:t>October 14 &amp; 16, 2025</a:t>
            </a:r>
          </a:p>
        </p:txBody>
      </p:sp>
      <p:sp>
        <p:nvSpPr>
          <p:cNvPr id="12" name="Footer Placeholder 11">
            <a:extLst>
              <a:ext uri="{FF2B5EF4-FFF2-40B4-BE49-F238E27FC236}">
                <a16:creationId xmlns:a16="http://schemas.microsoft.com/office/drawing/2014/main" id="{D85F493A-74FA-4CC2-A79C-AA7DC2895288}"/>
              </a:ext>
            </a:extLst>
          </p:cNvPr>
          <p:cNvSpPr>
            <a:spLocks noGrp="1"/>
          </p:cNvSpPr>
          <p:nvPr>
            <p:ph type="ftr" sz="quarter" idx="11"/>
          </p:nvPr>
        </p:nvSpPr>
        <p:spPr/>
        <p:txBody>
          <a:bodyPr/>
          <a:lstStyle/>
          <a:p>
            <a:r>
              <a:rPr lang="en-US"/>
              <a:t>13th Conference of Parties to the Protocol Concerning Specially Protected Areas and Wildlife (SPAW) of the Wider Caribbean Region</a:t>
            </a:r>
          </a:p>
        </p:txBody>
      </p:sp>
      <p:sp>
        <p:nvSpPr>
          <p:cNvPr id="13" name="Slide Number Placeholder 12">
            <a:extLst>
              <a:ext uri="{FF2B5EF4-FFF2-40B4-BE49-F238E27FC236}">
                <a16:creationId xmlns:a16="http://schemas.microsoft.com/office/drawing/2014/main" id="{7E432B78-0140-4D78-AA39-861D34379B73}"/>
              </a:ext>
            </a:extLst>
          </p:cNvPr>
          <p:cNvSpPr>
            <a:spLocks noGrp="1"/>
          </p:cNvSpPr>
          <p:nvPr>
            <p:ph type="sldNum" sz="quarter" idx="12"/>
          </p:nvPr>
        </p:nvSpPr>
        <p:spPr/>
        <p:txBody>
          <a:bodyPr/>
          <a:lstStyle/>
          <a:p>
            <a:fld id="{BAEA0B67-3A85-4E22-B6DE-7CE9442130AF}" type="slidenum">
              <a:rPr lang="en-US" smtClean="0"/>
              <a:pPr/>
              <a:t>‹#›</a:t>
            </a:fld>
            <a:endParaRPr lang="en-US"/>
          </a:p>
        </p:txBody>
      </p:sp>
      <p:pic>
        <p:nvPicPr>
          <p:cNvPr id="6" name="Picture 5">
            <a:extLst>
              <a:ext uri="{FF2B5EF4-FFF2-40B4-BE49-F238E27FC236}">
                <a16:creationId xmlns:a16="http://schemas.microsoft.com/office/drawing/2014/main" id="{CA9B0EC4-FE1E-49C8-AB68-50D04657F2F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96555" y="72403"/>
            <a:ext cx="1647275" cy="719818"/>
          </a:xfrm>
          <a:prstGeom prst="rect">
            <a:avLst/>
          </a:prstGeom>
        </p:spPr>
      </p:pic>
    </p:spTree>
    <p:extLst>
      <p:ext uri="{BB962C8B-B14F-4D97-AF65-F5344CB8AC3E}">
        <p14:creationId xmlns:p14="http://schemas.microsoft.com/office/powerpoint/2010/main" val="4393604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gradFill flip="none" rotWithShape="1">
          <a:gsLst>
            <a:gs pos="5300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B8730-BBD3-4216-9283-898D2C797D6A}"/>
              </a:ext>
            </a:extLst>
          </p:cNvPr>
          <p:cNvSpPr>
            <a:spLocks noGrp="1"/>
          </p:cNvSpPr>
          <p:nvPr>
            <p:ph type="title"/>
          </p:nvPr>
        </p:nvSpPr>
        <p:spPr>
          <a:xfrm>
            <a:off x="838200" y="831459"/>
            <a:ext cx="10515600" cy="85922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20C1DE-9CC1-425B-9BC6-F3FA183307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C67B978-8600-41EC-9367-B03FD86EF2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0920" y="319535"/>
            <a:ext cx="2025080" cy="361502"/>
          </a:xfrm>
          <a:prstGeom prst="rect">
            <a:avLst/>
          </a:prstGeom>
        </p:spPr>
      </p:pic>
      <p:pic>
        <p:nvPicPr>
          <p:cNvPr id="8" name="Picture 7">
            <a:extLst>
              <a:ext uri="{FF2B5EF4-FFF2-40B4-BE49-F238E27FC236}">
                <a16:creationId xmlns:a16="http://schemas.microsoft.com/office/drawing/2014/main" id="{A0E6EFDE-B7EB-49A9-8B27-ED9A1668BD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130" y="-82143"/>
            <a:ext cx="1021439" cy="1021439"/>
          </a:xfrm>
          <a:prstGeom prst="rect">
            <a:avLst/>
          </a:prstGeom>
        </p:spPr>
      </p:pic>
      <p:pic>
        <p:nvPicPr>
          <p:cNvPr id="9" name="Picture 8">
            <a:extLst>
              <a:ext uri="{FF2B5EF4-FFF2-40B4-BE49-F238E27FC236}">
                <a16:creationId xmlns:a16="http://schemas.microsoft.com/office/drawing/2014/main" id="{E93C06A8-CB6B-48ED-B5F4-499B297AB2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7569" y="-36464"/>
            <a:ext cx="940878" cy="887837"/>
          </a:xfrm>
          <a:prstGeom prst="rect">
            <a:avLst/>
          </a:prstGeom>
        </p:spPr>
      </p:pic>
      <p:sp>
        <p:nvSpPr>
          <p:cNvPr id="10" name="Date Placeholder 9">
            <a:extLst>
              <a:ext uri="{FF2B5EF4-FFF2-40B4-BE49-F238E27FC236}">
                <a16:creationId xmlns:a16="http://schemas.microsoft.com/office/drawing/2014/main" id="{03E343D9-281E-4FDA-A33B-ABE24BA306C9}"/>
              </a:ext>
            </a:extLst>
          </p:cNvPr>
          <p:cNvSpPr>
            <a:spLocks noGrp="1"/>
          </p:cNvSpPr>
          <p:nvPr>
            <p:ph type="dt" sz="half" idx="10"/>
          </p:nvPr>
        </p:nvSpPr>
        <p:spPr/>
        <p:txBody>
          <a:bodyPr/>
          <a:lstStyle/>
          <a:p>
            <a:r>
              <a:rPr lang="en-US"/>
              <a:t>October 14 &amp; 16, 2025</a:t>
            </a:r>
          </a:p>
        </p:txBody>
      </p:sp>
      <p:sp>
        <p:nvSpPr>
          <p:cNvPr id="11" name="Footer Placeholder 10">
            <a:extLst>
              <a:ext uri="{FF2B5EF4-FFF2-40B4-BE49-F238E27FC236}">
                <a16:creationId xmlns:a16="http://schemas.microsoft.com/office/drawing/2014/main" id="{EDCB730C-22D7-4D56-B604-1C088B4B079D}"/>
              </a:ext>
            </a:extLst>
          </p:cNvPr>
          <p:cNvSpPr>
            <a:spLocks noGrp="1"/>
          </p:cNvSpPr>
          <p:nvPr>
            <p:ph type="ftr" sz="quarter" idx="11"/>
          </p:nvPr>
        </p:nvSpPr>
        <p:spPr/>
        <p:txBody>
          <a:bodyPr/>
          <a:lstStyle/>
          <a:p>
            <a:r>
              <a:rPr lang="en-US"/>
              <a:t>13th Conference of Parties to the Protocol Concerning Specially Protected Areas and Wildlife (SPAW) of the Wider Caribbean Region</a:t>
            </a:r>
          </a:p>
        </p:txBody>
      </p:sp>
      <p:sp>
        <p:nvSpPr>
          <p:cNvPr id="12" name="Slide Number Placeholder 11">
            <a:extLst>
              <a:ext uri="{FF2B5EF4-FFF2-40B4-BE49-F238E27FC236}">
                <a16:creationId xmlns:a16="http://schemas.microsoft.com/office/drawing/2014/main" id="{00F5F62E-F26A-458E-A288-51ADF7397E57}"/>
              </a:ext>
            </a:extLst>
          </p:cNvPr>
          <p:cNvSpPr>
            <a:spLocks noGrp="1"/>
          </p:cNvSpPr>
          <p:nvPr>
            <p:ph type="sldNum" sz="quarter" idx="12"/>
          </p:nvPr>
        </p:nvSpPr>
        <p:spPr/>
        <p:txBody>
          <a:bodyPr/>
          <a:lstStyle/>
          <a:p>
            <a:fld id="{BAEA0B67-3A85-4E22-B6DE-7CE9442130AF}" type="slidenum">
              <a:rPr lang="en-US" smtClean="0"/>
              <a:pPr/>
              <a:t>‹#›</a:t>
            </a:fld>
            <a:endParaRPr lang="en-US"/>
          </a:p>
        </p:txBody>
      </p:sp>
      <p:pic>
        <p:nvPicPr>
          <p:cNvPr id="5" name="Picture 4">
            <a:extLst>
              <a:ext uri="{FF2B5EF4-FFF2-40B4-BE49-F238E27FC236}">
                <a16:creationId xmlns:a16="http://schemas.microsoft.com/office/drawing/2014/main" id="{C3B69622-6BFC-47EC-A780-F994EA98D5C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09800" y="134027"/>
            <a:ext cx="1547117" cy="676051"/>
          </a:xfrm>
          <a:prstGeom prst="rect">
            <a:avLst/>
          </a:prstGeom>
        </p:spPr>
      </p:pic>
    </p:spTree>
    <p:extLst>
      <p:ext uri="{BB962C8B-B14F-4D97-AF65-F5344CB8AC3E}">
        <p14:creationId xmlns:p14="http://schemas.microsoft.com/office/powerpoint/2010/main" val="1467832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a:gsLst>
            <a:gs pos="5300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gra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304302-6538-466C-BB61-00A2BF5EF7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5EB729-2DD8-404D-A753-12AE3688DA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B1E803A-CA12-4007-8024-0B73FA2D67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8346" y="286135"/>
            <a:ext cx="2025080" cy="361502"/>
          </a:xfrm>
          <a:prstGeom prst="rect">
            <a:avLst/>
          </a:prstGeom>
        </p:spPr>
      </p:pic>
      <p:pic>
        <p:nvPicPr>
          <p:cNvPr id="8" name="Picture 7">
            <a:extLst>
              <a:ext uri="{FF2B5EF4-FFF2-40B4-BE49-F238E27FC236}">
                <a16:creationId xmlns:a16="http://schemas.microsoft.com/office/drawing/2014/main" id="{338A7BB1-F985-4D30-BE24-D0A8A04949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130" y="-82143"/>
            <a:ext cx="1021439" cy="1021439"/>
          </a:xfrm>
          <a:prstGeom prst="rect">
            <a:avLst/>
          </a:prstGeom>
        </p:spPr>
      </p:pic>
      <p:pic>
        <p:nvPicPr>
          <p:cNvPr id="9" name="Picture 8">
            <a:extLst>
              <a:ext uri="{FF2B5EF4-FFF2-40B4-BE49-F238E27FC236}">
                <a16:creationId xmlns:a16="http://schemas.microsoft.com/office/drawing/2014/main" id="{299EB1F6-2CBF-43E3-8C59-58BF6197C8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3673" y="-15042"/>
            <a:ext cx="1021439" cy="963856"/>
          </a:xfrm>
          <a:prstGeom prst="rect">
            <a:avLst/>
          </a:prstGeom>
        </p:spPr>
      </p:pic>
      <p:sp>
        <p:nvSpPr>
          <p:cNvPr id="10" name="Date Placeholder 9">
            <a:extLst>
              <a:ext uri="{FF2B5EF4-FFF2-40B4-BE49-F238E27FC236}">
                <a16:creationId xmlns:a16="http://schemas.microsoft.com/office/drawing/2014/main" id="{755684F3-CECA-4769-9BD7-B53024A68D4C}"/>
              </a:ext>
            </a:extLst>
          </p:cNvPr>
          <p:cNvSpPr>
            <a:spLocks noGrp="1"/>
          </p:cNvSpPr>
          <p:nvPr>
            <p:ph type="dt" sz="half" idx="10"/>
          </p:nvPr>
        </p:nvSpPr>
        <p:spPr/>
        <p:txBody>
          <a:bodyPr/>
          <a:lstStyle/>
          <a:p>
            <a:r>
              <a:rPr lang="en-US"/>
              <a:t>October 14 &amp; 16, 2025</a:t>
            </a:r>
          </a:p>
        </p:txBody>
      </p:sp>
      <p:sp>
        <p:nvSpPr>
          <p:cNvPr id="11" name="Footer Placeholder 10">
            <a:extLst>
              <a:ext uri="{FF2B5EF4-FFF2-40B4-BE49-F238E27FC236}">
                <a16:creationId xmlns:a16="http://schemas.microsoft.com/office/drawing/2014/main" id="{EE157AF8-8225-4936-A3B3-ADD05E8DFDAA}"/>
              </a:ext>
            </a:extLst>
          </p:cNvPr>
          <p:cNvSpPr>
            <a:spLocks noGrp="1"/>
          </p:cNvSpPr>
          <p:nvPr>
            <p:ph type="ftr" sz="quarter" idx="11"/>
          </p:nvPr>
        </p:nvSpPr>
        <p:spPr/>
        <p:txBody>
          <a:bodyPr/>
          <a:lstStyle/>
          <a:p>
            <a:r>
              <a:rPr lang="en-US"/>
              <a:t>13th Conference of Parties to the Protocol Concerning Specially Protected Areas and Wildlife (SPAW) of the Wider Caribbean Region</a:t>
            </a:r>
          </a:p>
        </p:txBody>
      </p:sp>
      <p:sp>
        <p:nvSpPr>
          <p:cNvPr id="12" name="Slide Number Placeholder 11">
            <a:extLst>
              <a:ext uri="{FF2B5EF4-FFF2-40B4-BE49-F238E27FC236}">
                <a16:creationId xmlns:a16="http://schemas.microsoft.com/office/drawing/2014/main" id="{005C39D4-BD4C-44A6-8C14-0FA591442B75}"/>
              </a:ext>
            </a:extLst>
          </p:cNvPr>
          <p:cNvSpPr>
            <a:spLocks noGrp="1"/>
          </p:cNvSpPr>
          <p:nvPr>
            <p:ph type="sldNum" sz="quarter" idx="12"/>
          </p:nvPr>
        </p:nvSpPr>
        <p:spPr/>
        <p:txBody>
          <a:bodyPr/>
          <a:lstStyle/>
          <a:p>
            <a:fld id="{BAEA0B67-3A85-4E22-B6DE-7CE9442130AF}" type="slidenum">
              <a:rPr lang="en-US" smtClean="0"/>
              <a:pPr/>
              <a:t>‹#›</a:t>
            </a:fld>
            <a:endParaRPr lang="en-US"/>
          </a:p>
        </p:txBody>
      </p:sp>
      <p:pic>
        <p:nvPicPr>
          <p:cNvPr id="5" name="Picture 4">
            <a:extLst>
              <a:ext uri="{FF2B5EF4-FFF2-40B4-BE49-F238E27FC236}">
                <a16:creationId xmlns:a16="http://schemas.microsoft.com/office/drawing/2014/main" id="{7624CAB6-9C92-4500-AF9A-8E2D2B6A8B3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09800" y="136105"/>
            <a:ext cx="1573858" cy="687736"/>
          </a:xfrm>
          <a:prstGeom prst="rect">
            <a:avLst/>
          </a:prstGeom>
        </p:spPr>
      </p:pic>
    </p:spTree>
    <p:extLst>
      <p:ext uri="{BB962C8B-B14F-4D97-AF65-F5344CB8AC3E}">
        <p14:creationId xmlns:p14="http://schemas.microsoft.com/office/powerpoint/2010/main" val="67304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7226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552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5396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924880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ABF04A9-EAC0-47D8-87F4-3A6F5BBDDD56}" type="datetimeFigureOut">
              <a:rPr lang="en-JM" smtClean="0"/>
              <a:t>13/10/2025</a:t>
            </a:fld>
            <a:endParaRPr lang="en-JM"/>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JM"/>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81685C1C-A6AA-484A-B84A-1B78C6E86D42}" type="slidenum">
              <a:rPr lang="en-JM" smtClean="0"/>
              <a:t>‹#›</a:t>
            </a:fld>
            <a:endParaRPr lang="en-JM"/>
          </a:p>
        </p:txBody>
      </p:sp>
    </p:spTree>
    <p:extLst>
      <p:ext uri="{BB962C8B-B14F-4D97-AF65-F5344CB8AC3E}">
        <p14:creationId xmlns:p14="http://schemas.microsoft.com/office/powerpoint/2010/main" val="99189305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38" r:id="rId26"/>
    <p:sldLayoutId id="2147483739" r:id="rId27"/>
    <p:sldLayoutId id="2147483740" r:id="rId28"/>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C89BEE-B47C-403A-8A7A-E851135CE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A47FC0-40C4-4CCC-BC38-1CE6F86C7F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3223A-63F0-418C-BD49-608E3C49C1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r>
              <a:rPr lang="en-US"/>
              <a:t>October 13 &amp; 16, 2025</a:t>
            </a:r>
          </a:p>
        </p:txBody>
      </p:sp>
      <p:sp>
        <p:nvSpPr>
          <p:cNvPr id="5" name="Footer Placeholder 4">
            <a:extLst>
              <a:ext uri="{FF2B5EF4-FFF2-40B4-BE49-F238E27FC236}">
                <a16:creationId xmlns:a16="http://schemas.microsoft.com/office/drawing/2014/main" id="{240AF62C-2162-47B9-BB77-DAE2EFFD60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a:t>7th Conference of Parties to the Protocol Concerning Pollution from Land-Based Sources and Activities (LBS) of the Wider Caribbean Region</a:t>
            </a:r>
          </a:p>
        </p:txBody>
      </p:sp>
      <p:sp>
        <p:nvSpPr>
          <p:cNvPr id="6" name="Slide Number Placeholder 5">
            <a:extLst>
              <a:ext uri="{FF2B5EF4-FFF2-40B4-BE49-F238E27FC236}">
                <a16:creationId xmlns:a16="http://schemas.microsoft.com/office/drawing/2014/main" id="{6846CC5D-3DDE-4A66-9E20-C63C25FD7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00FEFEE7-6D71-4EBA-9BFA-7BF3D509AF0D}" type="slidenum">
              <a:rPr lang="en-US" smtClean="0"/>
              <a:pPr/>
              <a:t>‹#›</a:t>
            </a:fld>
            <a:endParaRPr lang="en-US"/>
          </a:p>
        </p:txBody>
      </p:sp>
    </p:spTree>
    <p:extLst>
      <p:ext uri="{BB962C8B-B14F-4D97-AF65-F5344CB8AC3E}">
        <p14:creationId xmlns:p14="http://schemas.microsoft.com/office/powerpoint/2010/main" val="329479237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7DE2D9-578D-4820-8F6B-4396D6793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AF02FB-861C-497D-88B3-5C0C4F400F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14905-3FDC-408F-B662-F3477EC400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r>
              <a:rPr lang="en-US"/>
              <a:t>October 14 &amp; 16, 2025</a:t>
            </a:r>
          </a:p>
        </p:txBody>
      </p:sp>
      <p:sp>
        <p:nvSpPr>
          <p:cNvPr id="5" name="Footer Placeholder 4">
            <a:extLst>
              <a:ext uri="{FF2B5EF4-FFF2-40B4-BE49-F238E27FC236}">
                <a16:creationId xmlns:a16="http://schemas.microsoft.com/office/drawing/2014/main" id="{04432B48-6B95-4156-B2AB-CE54BD812D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a:t>13th Conference of Parties to the Protocol Concerning Specially Protected Areas and Wildlife (SPAW) of the Wider Caribbean Region</a:t>
            </a:r>
          </a:p>
        </p:txBody>
      </p:sp>
      <p:sp>
        <p:nvSpPr>
          <p:cNvPr id="6" name="Slide Number Placeholder 5">
            <a:extLst>
              <a:ext uri="{FF2B5EF4-FFF2-40B4-BE49-F238E27FC236}">
                <a16:creationId xmlns:a16="http://schemas.microsoft.com/office/drawing/2014/main" id="{AD4370A4-9410-4A3F-8245-A432EBC78A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BAEA0B67-3A85-4E22-B6DE-7CE9442130AF}" type="slidenum">
              <a:rPr lang="en-US" smtClean="0"/>
              <a:pPr/>
              <a:t>‹#›</a:t>
            </a:fld>
            <a:endParaRPr lang="en-US"/>
          </a:p>
        </p:txBody>
      </p:sp>
    </p:spTree>
    <p:extLst>
      <p:ext uri="{BB962C8B-B14F-4D97-AF65-F5344CB8AC3E}">
        <p14:creationId xmlns:p14="http://schemas.microsoft.com/office/powerpoint/2010/main" val="331494609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4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image" Target="../media/image56.png"/><Relationship Id="rId1" Type="http://schemas.openxmlformats.org/officeDocument/2006/relationships/slideLayout" Target="../slideLayouts/slideLayout4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61.xml"/><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61.xml"/><Relationship Id="rId6" Type="http://schemas.openxmlformats.org/officeDocument/2006/relationships/image" Target="../media/image68.png"/><Relationship Id="rId11" Type="http://schemas.openxmlformats.org/officeDocument/2006/relationships/image" Target="../media/image73.jpe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30.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jpeg"/><Relationship Id="rId4" Type="http://schemas.openxmlformats.org/officeDocument/2006/relationships/image" Target="../media/image80.png"/><Relationship Id="rId9"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0.xml"/><Relationship Id="rId6" Type="http://schemas.openxmlformats.org/officeDocument/2006/relationships/image" Target="../media/image90.jpeg"/><Relationship Id="rId5" Type="http://schemas.openxmlformats.org/officeDocument/2006/relationships/image" Target="../media/image64.png"/><Relationship Id="rId4" Type="http://schemas.openxmlformats.org/officeDocument/2006/relationships/image" Target="../media/image89.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16.xml"/><Relationship Id="rId7" Type="http://schemas.openxmlformats.org/officeDocument/2006/relationships/image" Target="../media/image96.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5.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diagramLayout" Target="../diagrams/layout3.xml"/><Relationship Id="rId7" Type="http://schemas.openxmlformats.org/officeDocument/2006/relationships/image" Target="../media/image106.jpeg"/><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hyperlink" Target="http://www.unep.org/cep" TargetMode="External"/><Relationship Id="rId7"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9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0681E-D667-E383-A239-2B1D61555830}"/>
              </a:ext>
            </a:extLst>
          </p:cNvPr>
          <p:cNvSpPr>
            <a:spLocks noGrp="1"/>
          </p:cNvSpPr>
          <p:nvPr>
            <p:ph type="title"/>
          </p:nvPr>
        </p:nvSpPr>
        <p:spPr/>
        <p:txBody>
          <a:bodyPr/>
          <a:lstStyle/>
          <a:p>
            <a:r>
              <a:rPr lang="en-JM"/>
              <a:t>Executive Director's Report</a:t>
            </a:r>
          </a:p>
        </p:txBody>
      </p:sp>
      <p:sp>
        <p:nvSpPr>
          <p:cNvPr id="4" name="Subtitle 3">
            <a:extLst>
              <a:ext uri="{FF2B5EF4-FFF2-40B4-BE49-F238E27FC236}">
                <a16:creationId xmlns:a16="http://schemas.microsoft.com/office/drawing/2014/main" id="{6FEEEB7D-DD83-4434-99F2-4D824E74737B}"/>
              </a:ext>
            </a:extLst>
          </p:cNvPr>
          <p:cNvSpPr>
            <a:spLocks noGrp="1"/>
          </p:cNvSpPr>
          <p:nvPr>
            <p:ph type="subTitle" idx="1"/>
          </p:nvPr>
        </p:nvSpPr>
        <p:spPr>
          <a:xfrm>
            <a:off x="2769507" y="3833068"/>
            <a:ext cx="5993892" cy="1683036"/>
          </a:xfrm>
        </p:spPr>
        <p:txBody>
          <a:bodyPr vert="horz" lIns="91440" tIns="45720" rIns="91440" bIns="45720" rtlCol="0" anchor="t">
            <a:normAutofit fontScale="85000" lnSpcReduction="20000"/>
          </a:bodyPr>
          <a:lstStyle/>
          <a:p>
            <a:r>
              <a:rPr lang="en-US"/>
              <a:t>2023-2025</a:t>
            </a:r>
          </a:p>
          <a:p>
            <a:r>
              <a:rPr lang="en-US" b="1"/>
              <a:t>Collective action for a resilient Caribbean sea</a:t>
            </a:r>
            <a:endParaRPr lang="en-US" b="1">
              <a:cs typeface="Arial"/>
            </a:endParaRPr>
          </a:p>
          <a:p>
            <a:r>
              <a:rPr lang="en-US" b="1">
                <a:cs typeface="Arial"/>
              </a:rPr>
              <a:t>Agenda item 5.2</a:t>
            </a:r>
            <a:endParaRPr lang="en-US" b="1"/>
          </a:p>
          <a:p>
            <a:r>
              <a:rPr lang="en-US"/>
              <a:t>UNEP(DEPI)/CAR IG.49/INF.3</a:t>
            </a:r>
            <a:endParaRPr lang="en-US">
              <a:cs typeface="Arial"/>
            </a:endParaRPr>
          </a:p>
        </p:txBody>
      </p:sp>
    </p:spTree>
    <p:extLst>
      <p:ext uri="{BB962C8B-B14F-4D97-AF65-F5344CB8AC3E}">
        <p14:creationId xmlns:p14="http://schemas.microsoft.com/office/powerpoint/2010/main" val="190560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6664" y="197175"/>
            <a:ext cx="10329672" cy="751488"/>
          </a:xfrm>
          <a:prstGeom prst="rect">
            <a:avLst/>
          </a:prstGeom>
        </p:spPr>
        <p:txBody>
          <a:bodyPr vert="horz" wrap="square" lIns="0" tIns="12700" rIns="0" bIns="0" rtlCol="0">
            <a:spAutoFit/>
          </a:bodyPr>
          <a:lstStyle/>
          <a:p>
            <a:pPr marL="38100" algn="ctr">
              <a:spcBef>
                <a:spcPts val="100"/>
              </a:spcBef>
            </a:pPr>
            <a:r>
              <a:rPr lang="en-US" sz="2400" b="1" dirty="0"/>
              <a:t>Collective Financial Commitment for a Sustainable Future</a:t>
            </a:r>
            <a:br>
              <a:rPr lang="en-US" sz="2400" b="1" dirty="0"/>
            </a:br>
            <a:r>
              <a:rPr sz="2400" b="1" u="none" dirty="0"/>
              <a:t>Contributions</a:t>
            </a:r>
            <a:r>
              <a:rPr sz="2400" b="1" u="none" spc="-120" dirty="0"/>
              <a:t> </a:t>
            </a:r>
            <a:r>
              <a:rPr sz="2400" b="1" u="none" dirty="0"/>
              <a:t>RECEIVED</a:t>
            </a:r>
            <a:r>
              <a:rPr sz="2400" b="1" u="none" spc="-114" dirty="0"/>
              <a:t> </a:t>
            </a:r>
            <a:r>
              <a:rPr lang="en-US" sz="2400" b="1" u="none" dirty="0"/>
              <a:t>–</a:t>
            </a:r>
            <a:r>
              <a:rPr sz="2400" b="1" u="none" spc="70" dirty="0"/>
              <a:t> </a:t>
            </a:r>
            <a:r>
              <a:rPr lang="en-US" sz="2400" b="1" spc="70" dirty="0"/>
              <a:t>10</a:t>
            </a:r>
            <a:r>
              <a:rPr lang="en-US" sz="2400" b="1" u="none" spc="70" baseline="30000" dirty="0"/>
              <a:t>th</a:t>
            </a:r>
            <a:r>
              <a:rPr lang="en-US" sz="2400" b="1" spc="70" baseline="30000" dirty="0"/>
              <a:t> </a:t>
            </a:r>
            <a:r>
              <a:rPr lang="en-US" sz="2400" b="1" u="none" dirty="0"/>
              <a:t>October 2025</a:t>
            </a:r>
            <a:endParaRPr sz="2400" b="1" dirty="0"/>
          </a:p>
        </p:txBody>
      </p:sp>
      <p:pic>
        <p:nvPicPr>
          <p:cNvPr id="6" name="Picture 5">
            <a:extLst>
              <a:ext uri="{FF2B5EF4-FFF2-40B4-BE49-F238E27FC236}">
                <a16:creationId xmlns:a16="http://schemas.microsoft.com/office/drawing/2014/main" id="{99C6CCF9-0922-3716-A344-DCF443904A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9558" y="1022311"/>
            <a:ext cx="8060871" cy="4997904"/>
          </a:xfrm>
          <a:prstGeom prst="rect">
            <a:avLst/>
          </a:prstGeom>
          <a:noFill/>
          <a:ln>
            <a:noFill/>
          </a:ln>
        </p:spPr>
      </p:pic>
      <p:sp>
        <p:nvSpPr>
          <p:cNvPr id="3" name="TextBox 2">
            <a:extLst>
              <a:ext uri="{FF2B5EF4-FFF2-40B4-BE49-F238E27FC236}">
                <a16:creationId xmlns:a16="http://schemas.microsoft.com/office/drawing/2014/main" id="{604FB948-CBAE-3801-245F-58221AF99371}"/>
              </a:ext>
            </a:extLst>
          </p:cNvPr>
          <p:cNvSpPr txBox="1"/>
          <p:nvPr/>
        </p:nvSpPr>
        <p:spPr>
          <a:xfrm>
            <a:off x="9960429" y="3429000"/>
            <a:ext cx="2091815" cy="861774"/>
          </a:xfrm>
          <a:prstGeom prst="rect">
            <a:avLst/>
          </a:prstGeom>
          <a:noFill/>
        </p:spPr>
        <p:txBody>
          <a:bodyPr wrap="square" rtlCol="0">
            <a:spAutoFit/>
          </a:bodyPr>
          <a:lstStyle/>
          <a:p>
            <a:r>
              <a:rPr lang="en-JM"/>
              <a:t>*</a:t>
            </a:r>
            <a:r>
              <a:rPr lang="en-JM" sz="1600"/>
              <a:t>Payment from Government of Guatemala</a:t>
            </a:r>
          </a:p>
        </p:txBody>
      </p:sp>
      <p:sp>
        <p:nvSpPr>
          <p:cNvPr id="4" name="Title 1">
            <a:extLst>
              <a:ext uri="{FF2B5EF4-FFF2-40B4-BE49-F238E27FC236}">
                <a16:creationId xmlns:a16="http://schemas.microsoft.com/office/drawing/2014/main" id="{E1E57192-BD86-5C37-9700-38762505713F}"/>
              </a:ext>
            </a:extLst>
          </p:cNvPr>
          <p:cNvSpPr txBox="1">
            <a:spLocks/>
          </p:cNvSpPr>
          <p:nvPr/>
        </p:nvSpPr>
        <p:spPr>
          <a:xfrm>
            <a:off x="3138460" y="5743350"/>
            <a:ext cx="6070745" cy="3693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JM" sz="2000"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389288" y="-119932"/>
            <a:ext cx="8596668" cy="805732"/>
          </a:xfrm>
          <a:prstGeom prst="rect">
            <a:avLst/>
          </a:prstGeom>
        </p:spPr>
        <p:txBody>
          <a:bodyPr vert="horz" wrap="square" lIns="0" tIns="249300" rIns="0" bIns="0" rtlCol="0">
            <a:spAutoFit/>
          </a:bodyPr>
          <a:lstStyle/>
          <a:p>
            <a:pPr marL="38100">
              <a:lnSpc>
                <a:spcPct val="100000"/>
              </a:lnSpc>
              <a:spcBef>
                <a:spcPts val="100"/>
              </a:spcBef>
            </a:pPr>
            <a:r>
              <a:rPr u="none"/>
              <a:t>Outstanding</a:t>
            </a:r>
            <a:r>
              <a:rPr u="none" spc="-140"/>
              <a:t> </a:t>
            </a:r>
            <a:r>
              <a:rPr u="none"/>
              <a:t>PAYMEN</a:t>
            </a:r>
            <a:r>
              <a:rPr lang="en-US" u="none"/>
              <a:t>TS</a:t>
            </a:r>
            <a:endParaRPr sz="3600"/>
          </a:p>
        </p:txBody>
      </p:sp>
      <p:pic>
        <p:nvPicPr>
          <p:cNvPr id="13" name="Picture 12">
            <a:extLst>
              <a:ext uri="{FF2B5EF4-FFF2-40B4-BE49-F238E27FC236}">
                <a16:creationId xmlns:a16="http://schemas.microsoft.com/office/drawing/2014/main" id="{A6FA2C92-EF5A-EDC0-2E7C-A06BB0764BD9}"/>
              </a:ext>
            </a:extLst>
          </p:cNvPr>
          <p:cNvPicPr>
            <a:picLocks noChangeAspect="1"/>
          </p:cNvPicPr>
          <p:nvPr/>
        </p:nvPicPr>
        <p:blipFill>
          <a:blip r:embed="rId3"/>
          <a:stretch>
            <a:fillRect/>
          </a:stretch>
        </p:blipFill>
        <p:spPr>
          <a:xfrm>
            <a:off x="1619496" y="761497"/>
            <a:ext cx="9109464" cy="4994897"/>
          </a:xfrm>
          <a:prstGeom prst="rect">
            <a:avLst/>
          </a:prstGeom>
        </p:spPr>
      </p:pic>
      <p:pic>
        <p:nvPicPr>
          <p:cNvPr id="4" name="Picture 3">
            <a:extLst>
              <a:ext uri="{FF2B5EF4-FFF2-40B4-BE49-F238E27FC236}">
                <a16:creationId xmlns:a16="http://schemas.microsoft.com/office/drawing/2014/main" id="{C8A36D80-E416-8427-060B-31166497E802}"/>
              </a:ext>
            </a:extLst>
          </p:cNvPr>
          <p:cNvPicPr>
            <a:picLocks noChangeAspect="1"/>
          </p:cNvPicPr>
          <p:nvPr/>
        </p:nvPicPr>
        <p:blipFill>
          <a:blip r:embed="rId4"/>
          <a:stretch>
            <a:fillRect/>
          </a:stretch>
        </p:blipFill>
        <p:spPr>
          <a:xfrm>
            <a:off x="128516" y="4027714"/>
            <a:ext cx="4373880" cy="184574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9E750-9CB8-5BD8-0482-DC15F9422381}"/>
              </a:ext>
            </a:extLst>
          </p:cNvPr>
          <p:cNvSpPr>
            <a:spLocks noGrp="1"/>
          </p:cNvSpPr>
          <p:nvPr>
            <p:ph type="title"/>
          </p:nvPr>
        </p:nvSpPr>
        <p:spPr>
          <a:xfrm>
            <a:off x="1143000" y="228600"/>
            <a:ext cx="8596668" cy="914400"/>
          </a:xfrm>
        </p:spPr>
        <p:txBody>
          <a:bodyPr>
            <a:normAutofit fontScale="90000"/>
          </a:bodyPr>
          <a:lstStyle/>
          <a:p>
            <a:r>
              <a:rPr lang="en-US"/>
              <a:t>Financial</a:t>
            </a:r>
            <a:r>
              <a:rPr lang="en-US" spc="-100"/>
              <a:t> </a:t>
            </a:r>
            <a:r>
              <a:rPr lang="en-US"/>
              <a:t>rules</a:t>
            </a:r>
            <a:r>
              <a:rPr lang="en-US" spc="-65"/>
              <a:t> </a:t>
            </a:r>
            <a:r>
              <a:rPr lang="en-US"/>
              <a:t>–</a:t>
            </a:r>
            <a:r>
              <a:rPr lang="en-US" spc="40"/>
              <a:t> </a:t>
            </a:r>
            <a:r>
              <a:rPr lang="en-US"/>
              <a:t>Cartagena</a:t>
            </a:r>
            <a:r>
              <a:rPr lang="en-US" spc="-105"/>
              <a:t> </a:t>
            </a:r>
            <a:r>
              <a:rPr lang="en-US" spc="-10"/>
              <a:t>convention</a:t>
            </a:r>
            <a:endParaRPr lang="en-US"/>
          </a:p>
        </p:txBody>
      </p:sp>
      <p:pic>
        <p:nvPicPr>
          <p:cNvPr id="4" name="object 3">
            <a:extLst>
              <a:ext uri="{FF2B5EF4-FFF2-40B4-BE49-F238E27FC236}">
                <a16:creationId xmlns:a16="http://schemas.microsoft.com/office/drawing/2014/main" id="{323FE894-0615-013A-8058-5C73DB040F11}"/>
              </a:ext>
            </a:extLst>
          </p:cNvPr>
          <p:cNvPicPr/>
          <p:nvPr/>
        </p:nvPicPr>
        <p:blipFill>
          <a:blip r:embed="rId3" cstate="print"/>
          <a:stretch>
            <a:fillRect/>
          </a:stretch>
        </p:blipFill>
        <p:spPr>
          <a:xfrm>
            <a:off x="533400" y="1524000"/>
            <a:ext cx="11049000" cy="3657600"/>
          </a:xfrm>
          <a:prstGeom prst="rect">
            <a:avLst/>
          </a:prstGeom>
        </p:spPr>
      </p:pic>
    </p:spTree>
    <p:extLst>
      <p:ext uri="{BB962C8B-B14F-4D97-AF65-F5344CB8AC3E}">
        <p14:creationId xmlns:p14="http://schemas.microsoft.com/office/powerpoint/2010/main" val="1234966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A3D17-CA61-C7A7-69CE-066898218090}"/>
            </a:ext>
          </a:extLst>
        </p:cNvPr>
        <p:cNvGrpSpPr/>
        <p:nvPr/>
      </p:nvGrpSpPr>
      <p:grpSpPr>
        <a:xfrm>
          <a:off x="0" y="0"/>
          <a:ext cx="0" cy="0"/>
          <a:chOff x="0" y="0"/>
          <a:chExt cx="0" cy="0"/>
        </a:xfrm>
      </p:grpSpPr>
      <p:sp>
        <p:nvSpPr>
          <p:cNvPr id="7" name="object 7">
            <a:extLst>
              <a:ext uri="{FF2B5EF4-FFF2-40B4-BE49-F238E27FC236}">
                <a16:creationId xmlns:a16="http://schemas.microsoft.com/office/drawing/2014/main" id="{CBE0AD13-69AC-E79F-E993-6EF1350846D9}"/>
              </a:ext>
            </a:extLst>
          </p:cNvPr>
          <p:cNvSpPr txBox="1">
            <a:spLocks noGrp="1"/>
          </p:cNvSpPr>
          <p:nvPr>
            <p:ph type="title"/>
          </p:nvPr>
        </p:nvSpPr>
        <p:spPr>
          <a:xfrm>
            <a:off x="2709731" y="260627"/>
            <a:ext cx="6455330" cy="597920"/>
          </a:xfrm>
          <a:prstGeom prst="rect">
            <a:avLst/>
          </a:prstGeom>
        </p:spPr>
        <p:txBody>
          <a:bodyPr vert="horz" wrap="square" lIns="0" tIns="104457" rIns="0" bIns="0" rtlCol="0">
            <a:spAutoFit/>
          </a:bodyPr>
          <a:lstStyle/>
          <a:p>
            <a:pPr marL="163195" algn="ctr">
              <a:lnSpc>
                <a:spcPct val="100000"/>
              </a:lnSpc>
              <a:spcBef>
                <a:spcPts val="105"/>
              </a:spcBef>
            </a:pPr>
            <a:r>
              <a:rPr lang="en-US" sz="3200" b="1"/>
              <a:t>BUDGET PERFORMANCE (USD)</a:t>
            </a:r>
            <a:endParaRPr sz="3200" b="1"/>
          </a:p>
        </p:txBody>
      </p:sp>
      <p:pic>
        <p:nvPicPr>
          <p:cNvPr id="4" name="Picture 3" descr="A blue pie chart with text&#10;&#10;AI-generated content may be incorrect.">
            <a:extLst>
              <a:ext uri="{FF2B5EF4-FFF2-40B4-BE49-F238E27FC236}">
                <a16:creationId xmlns:a16="http://schemas.microsoft.com/office/drawing/2014/main" id="{ECBBD3DC-4AA8-CAE8-EADC-20699588E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4837" y="1066350"/>
            <a:ext cx="6746364" cy="4725300"/>
          </a:xfrm>
          <a:prstGeom prst="rect">
            <a:avLst/>
          </a:prstGeom>
        </p:spPr>
      </p:pic>
    </p:spTree>
    <p:extLst>
      <p:ext uri="{BB962C8B-B14F-4D97-AF65-F5344CB8AC3E}">
        <p14:creationId xmlns:p14="http://schemas.microsoft.com/office/powerpoint/2010/main" val="297367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F0D93-7AE4-63C6-8D9C-C08F809D1BD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4DD3DCE-CCE8-3616-DBE8-2AC639012B2A}"/>
              </a:ext>
            </a:extLst>
          </p:cNvPr>
          <p:cNvSpPr txBox="1">
            <a:spLocks noGrp="1"/>
          </p:cNvSpPr>
          <p:nvPr>
            <p:ph type="title"/>
          </p:nvPr>
        </p:nvSpPr>
        <p:spPr>
          <a:xfrm>
            <a:off x="1524000" y="245244"/>
            <a:ext cx="7772400" cy="536428"/>
          </a:xfrm>
          <a:prstGeom prst="rect">
            <a:avLst/>
          </a:prstGeom>
        </p:spPr>
        <p:txBody>
          <a:bodyPr vert="horz" wrap="square" lIns="0" tIns="104520" rIns="0" bIns="0" rtlCol="0">
            <a:spAutoFit/>
          </a:bodyPr>
          <a:lstStyle/>
          <a:p>
            <a:pPr marL="1785620">
              <a:lnSpc>
                <a:spcPct val="100000"/>
              </a:lnSpc>
              <a:spcBef>
                <a:spcPts val="100"/>
              </a:spcBef>
            </a:pPr>
            <a:r>
              <a:rPr lang="en-US" sz="2800" b="1"/>
              <a:t>MANAGING</a:t>
            </a:r>
            <a:r>
              <a:rPr lang="en-US" sz="2800" b="1" spc="-120"/>
              <a:t> </a:t>
            </a:r>
            <a:r>
              <a:rPr lang="en-US" sz="2800" b="1"/>
              <a:t>THE</a:t>
            </a:r>
            <a:r>
              <a:rPr lang="en-US" sz="2800" b="1" spc="-20"/>
              <a:t>  CTF </a:t>
            </a:r>
            <a:r>
              <a:rPr lang="en-US" sz="2800" b="1"/>
              <a:t>FUNDING</a:t>
            </a:r>
            <a:r>
              <a:rPr lang="en-US" sz="2800" b="1" spc="-65"/>
              <a:t> </a:t>
            </a:r>
            <a:r>
              <a:rPr lang="en-US" sz="2800" b="1" spc="-25"/>
              <a:t>GAP</a:t>
            </a:r>
            <a:endParaRPr lang="en-US" sz="2800">
              <a:solidFill>
                <a:srgbClr val="00B0F0"/>
              </a:solidFill>
            </a:endParaRPr>
          </a:p>
        </p:txBody>
      </p:sp>
      <p:pic>
        <p:nvPicPr>
          <p:cNvPr id="4" name="Picture 3">
            <a:extLst>
              <a:ext uri="{FF2B5EF4-FFF2-40B4-BE49-F238E27FC236}">
                <a16:creationId xmlns:a16="http://schemas.microsoft.com/office/drawing/2014/main" id="{5C4B0A36-229D-155C-0FBD-FCA4C7D6CCE8}"/>
              </a:ext>
            </a:extLst>
          </p:cNvPr>
          <p:cNvPicPr>
            <a:picLocks noChangeAspect="1"/>
          </p:cNvPicPr>
          <p:nvPr/>
        </p:nvPicPr>
        <p:blipFill>
          <a:blip r:embed="rId3"/>
          <a:stretch>
            <a:fillRect/>
          </a:stretch>
        </p:blipFill>
        <p:spPr>
          <a:xfrm>
            <a:off x="913675" y="894076"/>
            <a:ext cx="9784806" cy="5069847"/>
          </a:xfrm>
          <a:prstGeom prst="rect">
            <a:avLst/>
          </a:prstGeom>
        </p:spPr>
      </p:pic>
    </p:spTree>
    <p:extLst>
      <p:ext uri="{BB962C8B-B14F-4D97-AF65-F5344CB8AC3E}">
        <p14:creationId xmlns:p14="http://schemas.microsoft.com/office/powerpoint/2010/main" val="2986658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2ED9B-2D5C-78E8-963A-124210AE1F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7007A-4E03-B9C3-C312-44671C5A1119}"/>
              </a:ext>
            </a:extLst>
          </p:cNvPr>
          <p:cNvSpPr>
            <a:spLocks noGrp="1"/>
          </p:cNvSpPr>
          <p:nvPr>
            <p:ph type="title"/>
          </p:nvPr>
        </p:nvSpPr>
        <p:spPr>
          <a:xfrm>
            <a:off x="1069848" y="227287"/>
            <a:ext cx="9445752" cy="1032553"/>
          </a:xfrm>
        </p:spPr>
        <p:txBody>
          <a:bodyPr>
            <a:normAutofit/>
          </a:bodyPr>
          <a:lstStyle/>
          <a:p>
            <a:r>
              <a:rPr lang="en-GB" sz="2400" b="1" dirty="0"/>
              <a:t>From Pledges to Progress: Ensuring Accountability &amp; a Sustainable Financial Future</a:t>
            </a:r>
            <a:endParaRPr lang="en-JM" sz="2400" b="1" dirty="0"/>
          </a:p>
        </p:txBody>
      </p:sp>
      <p:sp>
        <p:nvSpPr>
          <p:cNvPr id="3" name="Content Placeholder 2">
            <a:extLst>
              <a:ext uri="{FF2B5EF4-FFF2-40B4-BE49-F238E27FC236}">
                <a16:creationId xmlns:a16="http://schemas.microsoft.com/office/drawing/2014/main" id="{D5F9EB40-A19C-8EEF-270B-1DCC4229197B}"/>
              </a:ext>
            </a:extLst>
          </p:cNvPr>
          <p:cNvSpPr>
            <a:spLocks noGrp="1"/>
          </p:cNvSpPr>
          <p:nvPr>
            <p:ph idx="1"/>
          </p:nvPr>
        </p:nvSpPr>
        <p:spPr>
          <a:xfrm>
            <a:off x="802640" y="1473200"/>
            <a:ext cx="9712961" cy="4490720"/>
          </a:xfrm>
        </p:spPr>
        <p:txBody>
          <a:bodyPr>
            <a:normAutofit fontScale="25000" lnSpcReduction="20000"/>
          </a:bodyPr>
          <a:lstStyle/>
          <a:p>
            <a:pPr>
              <a:lnSpc>
                <a:spcPct val="120000"/>
              </a:lnSpc>
              <a:spcBef>
                <a:spcPts val="600"/>
              </a:spcBef>
            </a:pPr>
            <a:r>
              <a:rPr lang="en-GB" sz="6400" b="1" dirty="0"/>
              <a:t>The Lifeline: </a:t>
            </a:r>
            <a:r>
              <a:rPr lang="en-GB" sz="6400" dirty="0"/>
              <a:t>Caribbean Trust Fund (CTF): Primary source of core operational funding.</a:t>
            </a:r>
            <a:br>
              <a:rPr lang="en-GB" sz="6400" dirty="0"/>
            </a:br>
            <a:endParaRPr lang="en-GB" sz="6400" dirty="0"/>
          </a:p>
          <a:p>
            <a:pPr>
              <a:lnSpc>
                <a:spcPct val="120000"/>
              </a:lnSpc>
              <a:spcBef>
                <a:spcPts val="600"/>
              </a:spcBef>
            </a:pPr>
            <a:r>
              <a:rPr lang="en-GB" sz="6400" b="1" dirty="0"/>
              <a:t>Pledges vs. Reality:</a:t>
            </a:r>
          </a:p>
          <a:p>
            <a:pPr lvl="1">
              <a:lnSpc>
                <a:spcPct val="120000"/>
              </a:lnSpc>
              <a:spcBef>
                <a:spcPts val="600"/>
              </a:spcBef>
            </a:pPr>
            <a:r>
              <a:rPr lang="en-GB" sz="6400" dirty="0"/>
              <a:t>Total Biennial Pledge (2023-2024): 		USD 2,528,616</a:t>
            </a:r>
          </a:p>
          <a:p>
            <a:pPr lvl="1">
              <a:lnSpc>
                <a:spcPct val="120000"/>
              </a:lnSpc>
              <a:spcBef>
                <a:spcPts val="600"/>
              </a:spcBef>
            </a:pPr>
            <a:r>
              <a:rPr lang="en-GB" sz="6400" dirty="0"/>
              <a:t>Total Received (2023-2024): 		USD 1,915,814 (~76% of pledge)</a:t>
            </a:r>
          </a:p>
          <a:p>
            <a:pPr lvl="1">
              <a:lnSpc>
                <a:spcPct val="120000"/>
              </a:lnSpc>
              <a:spcBef>
                <a:spcPts val="600"/>
              </a:spcBef>
            </a:pPr>
            <a:r>
              <a:rPr lang="en-GB" sz="6400" dirty="0"/>
              <a:t>2025 Receipts (as of August 31): 		USD     640,424.</a:t>
            </a:r>
            <a:br>
              <a:rPr lang="en-GB" sz="6400" dirty="0"/>
            </a:br>
            <a:endParaRPr lang="en-GB" sz="6400" dirty="0"/>
          </a:p>
          <a:p>
            <a:pPr>
              <a:lnSpc>
                <a:spcPct val="120000"/>
              </a:lnSpc>
              <a:spcBef>
                <a:spcPts val="600"/>
              </a:spcBef>
            </a:pPr>
            <a:r>
              <a:rPr lang="en-GB" sz="6400" b="1" dirty="0"/>
              <a:t>Persistent Challenge: </a:t>
            </a:r>
          </a:p>
          <a:p>
            <a:pPr lvl="1">
              <a:lnSpc>
                <a:spcPct val="120000"/>
              </a:lnSpc>
              <a:spcBef>
                <a:spcPts val="600"/>
              </a:spcBef>
            </a:pPr>
            <a:r>
              <a:rPr lang="en-GB" sz="6400" dirty="0"/>
              <a:t>Outstanding contributions have accumulated, impacting planning &amp; programme continuity.</a:t>
            </a:r>
            <a:br>
              <a:rPr lang="en-GB" sz="6400" dirty="0"/>
            </a:br>
            <a:endParaRPr lang="en-GB" sz="6400" dirty="0"/>
          </a:p>
          <a:p>
            <a:pPr>
              <a:lnSpc>
                <a:spcPct val="120000"/>
              </a:lnSpc>
              <a:spcBef>
                <a:spcPts val="600"/>
              </a:spcBef>
            </a:pPr>
            <a:r>
              <a:rPr lang="en-GB" sz="6400" b="1" dirty="0"/>
              <a:t>Strategic Response:</a:t>
            </a:r>
          </a:p>
          <a:p>
            <a:pPr lvl="1">
              <a:lnSpc>
                <a:spcPct val="120000"/>
              </a:lnSpc>
              <a:spcBef>
                <a:spcPts val="600"/>
              </a:spcBef>
            </a:pPr>
            <a:r>
              <a:rPr lang="en-GB" sz="6400" dirty="0"/>
              <a:t>Programme Support Costs (PSC) from projects has helped to co-fund core administrative posts.</a:t>
            </a:r>
          </a:p>
          <a:p>
            <a:pPr lvl="1">
              <a:lnSpc>
                <a:spcPct val="120000"/>
              </a:lnSpc>
              <a:spcBef>
                <a:spcPts val="600"/>
              </a:spcBef>
            </a:pPr>
            <a:r>
              <a:rPr lang="en-GB" sz="6400" dirty="0"/>
              <a:t>Implemented strict cost-saving measures.</a:t>
            </a:r>
          </a:p>
          <a:p>
            <a:pPr lvl="1">
              <a:lnSpc>
                <a:spcPct val="120000"/>
              </a:lnSpc>
              <a:spcBef>
                <a:spcPts val="600"/>
              </a:spcBef>
            </a:pPr>
            <a:r>
              <a:rPr lang="en-GB" sz="6400" dirty="0"/>
              <a:t>The new Resource Mobilization Strategy is our proactive path forward but requires Parties Commitment.</a:t>
            </a:r>
          </a:p>
          <a:p>
            <a:endParaRPr lang="en-JM" dirty="0"/>
          </a:p>
        </p:txBody>
      </p:sp>
    </p:spTree>
    <p:extLst>
      <p:ext uri="{BB962C8B-B14F-4D97-AF65-F5344CB8AC3E}">
        <p14:creationId xmlns:p14="http://schemas.microsoft.com/office/powerpoint/2010/main" val="4194820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2A9C8D-1312-835B-2F8F-1290443E61C8}"/>
            </a:ext>
          </a:extLst>
        </p:cNvPr>
        <p:cNvGrpSpPr/>
        <p:nvPr/>
      </p:nvGrpSpPr>
      <p:grpSpPr>
        <a:xfrm>
          <a:off x="0" y="0"/>
          <a:ext cx="0" cy="0"/>
          <a:chOff x="0" y="0"/>
          <a:chExt cx="0" cy="0"/>
        </a:xfrm>
      </p:grpSpPr>
      <p:pic>
        <p:nvPicPr>
          <p:cNvPr id="4" name="Video 3" descr="Ocean Ripples">
            <a:extLst>
              <a:ext uri="{FF2B5EF4-FFF2-40B4-BE49-F238E27FC236}">
                <a16:creationId xmlns:a16="http://schemas.microsoft.com/office/drawing/2014/main" id="{3779826B-FCCA-8085-9232-05C3046BB2EE}"/>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23" y="-959732"/>
            <a:ext cx="12191977" cy="6858022"/>
          </a:xfrm>
          <a:prstGeom prst="rect">
            <a:avLst/>
          </a:prstGeom>
        </p:spPr>
      </p:pic>
      <p:sp>
        <p:nvSpPr>
          <p:cNvPr id="2" name="Title 1">
            <a:extLst>
              <a:ext uri="{FF2B5EF4-FFF2-40B4-BE49-F238E27FC236}">
                <a16:creationId xmlns:a16="http://schemas.microsoft.com/office/drawing/2014/main" id="{778800B9-C3C8-F1A9-98E4-C9085F2FBDF4}"/>
              </a:ext>
            </a:extLst>
          </p:cNvPr>
          <p:cNvSpPr>
            <a:spLocks noGrp="1"/>
          </p:cNvSpPr>
          <p:nvPr>
            <p:ph type="ctrTitle"/>
          </p:nvPr>
        </p:nvSpPr>
        <p:spPr>
          <a:xfrm>
            <a:off x="662811" y="-166757"/>
            <a:ext cx="10866378" cy="5272071"/>
          </a:xfrm>
        </p:spPr>
        <p:txBody>
          <a:bodyPr anchor="t">
            <a:normAutofit fontScale="90000"/>
          </a:bodyPr>
          <a:lstStyle/>
          <a:p>
            <a:pPr algn="l"/>
            <a:r>
              <a:rPr lang="en-JM" sz="4800">
                <a:solidFill>
                  <a:srgbClr val="FFFFFF"/>
                </a:solidFill>
              </a:rPr>
              <a:t> </a:t>
            </a:r>
            <a:br>
              <a:rPr lang="en-JM" sz="4800">
                <a:solidFill>
                  <a:srgbClr val="FFFFFF"/>
                </a:solidFill>
              </a:rPr>
            </a:br>
            <a:r>
              <a:rPr lang="en-JM" sz="4800">
                <a:ln>
                  <a:solidFill>
                    <a:schemeClr val="tx1"/>
                  </a:solidFill>
                </a:ln>
                <a:solidFill>
                  <a:srgbClr val="FFFFFF"/>
                </a:solidFill>
              </a:rPr>
              <a:t>Part 3: </a:t>
            </a:r>
            <a:br>
              <a:rPr lang="en-JM" sz="4800">
                <a:ln>
                  <a:solidFill>
                    <a:schemeClr val="tx1"/>
                  </a:solidFill>
                </a:ln>
                <a:solidFill>
                  <a:srgbClr val="FFFFFF"/>
                </a:solidFill>
              </a:rPr>
            </a:br>
            <a:br>
              <a:rPr lang="en-JM" sz="4800">
                <a:ln>
                  <a:solidFill>
                    <a:schemeClr val="tx1"/>
                  </a:solidFill>
                </a:ln>
                <a:solidFill>
                  <a:srgbClr val="FFFFFF"/>
                </a:solidFill>
              </a:rPr>
            </a:br>
            <a:r>
              <a:rPr lang="en-JM" sz="4800">
                <a:ln>
                  <a:solidFill>
                    <a:schemeClr val="tx1"/>
                  </a:solidFill>
                </a:ln>
                <a:solidFill>
                  <a:srgbClr val="FFFFFF"/>
                </a:solidFill>
              </a:rPr>
              <a:t>Our Impact on the Ground &amp; Sea</a:t>
            </a:r>
            <a:br>
              <a:rPr lang="en-JM" sz="4800">
                <a:ln>
                  <a:solidFill>
                    <a:schemeClr val="tx1"/>
                  </a:solidFill>
                </a:ln>
                <a:solidFill>
                  <a:srgbClr val="FFFFFF"/>
                </a:solidFill>
              </a:rPr>
            </a:br>
            <a:br>
              <a:rPr lang="en-JM" sz="4800">
                <a:ln>
                  <a:solidFill>
                    <a:schemeClr val="tx1"/>
                  </a:solidFill>
                </a:ln>
                <a:solidFill>
                  <a:srgbClr val="FFFFFF"/>
                </a:solidFill>
              </a:rPr>
            </a:br>
            <a:r>
              <a:rPr lang="en-GB" sz="4800">
                <a:ln>
                  <a:solidFill>
                    <a:schemeClr val="tx1"/>
                  </a:solidFill>
                </a:ln>
                <a:solidFill>
                  <a:srgbClr val="FFFFFF"/>
                </a:solidFill>
              </a:rPr>
              <a:t>Turning the Tide on Pollution: </a:t>
            </a:r>
            <a:br>
              <a:rPr lang="en-GB" sz="4800">
                <a:ln>
                  <a:solidFill>
                    <a:schemeClr val="tx1"/>
                  </a:solidFill>
                </a:ln>
                <a:solidFill>
                  <a:srgbClr val="FFFFFF"/>
                </a:solidFill>
              </a:rPr>
            </a:br>
            <a:r>
              <a:rPr lang="en-GB" sz="4800">
                <a:ln>
                  <a:solidFill>
                    <a:schemeClr val="tx1"/>
                  </a:solidFill>
                </a:ln>
                <a:solidFill>
                  <a:srgbClr val="FFFFFF"/>
                </a:solidFill>
              </a:rPr>
              <a:t>Cleaner Lands for a Healthier Ocean </a:t>
            </a:r>
            <a:endParaRPr lang="en-JM" sz="4800">
              <a:ln>
                <a:solidFill>
                  <a:schemeClr val="tx1"/>
                </a:solidFill>
              </a:ln>
              <a:solidFill>
                <a:srgbClr val="FFFFFF"/>
              </a:solidFill>
            </a:endParaRPr>
          </a:p>
        </p:txBody>
      </p:sp>
    </p:spTree>
    <p:extLst>
      <p:ext uri="{BB962C8B-B14F-4D97-AF65-F5344CB8AC3E}">
        <p14:creationId xmlns:p14="http://schemas.microsoft.com/office/powerpoint/2010/main" val="357378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432916" y="677405"/>
            <a:ext cx="6998495" cy="3532036"/>
          </a:xfrm>
          <a:prstGeom prst="rect">
            <a:avLst/>
          </a:prstGeom>
        </p:spPr>
        <p:txBody>
          <a:bodyPr lIns="33867" tIns="33867" rIns="33867" bIns="33867" rtlCol="0" anchor="ctr"/>
          <a:lstStyle/>
          <a:p>
            <a:pPr marL="0" marR="0" lvl="0" indent="0" algn="ctr" defTabSz="609630" rtl="0" eaLnBrk="1" fontAlgn="auto" latinLnBrk="0" hangingPunct="1">
              <a:lnSpc>
                <a:spcPts val="124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2517254" y="1116788"/>
            <a:ext cx="1529690" cy="1338479"/>
            <a:chOff x="0" y="0"/>
            <a:chExt cx="812800" cy="711200"/>
          </a:xfrm>
        </p:grpSpPr>
        <p:sp>
          <p:nvSpPr>
            <p:cNvPr id="13" name="Freeform 13"/>
            <p:cNvSpPr/>
            <p:nvPr/>
          </p:nvSpPr>
          <p:spPr>
            <a:xfrm>
              <a:off x="39831" y="0"/>
              <a:ext cx="733137" cy="652459"/>
            </a:xfrm>
            <a:custGeom>
              <a:avLst/>
              <a:gdLst/>
              <a:ahLst/>
              <a:cxnLst/>
              <a:rect l="l" t="t" r="r" b="b"/>
              <a:pathLst>
                <a:path w="733137" h="652459">
                  <a:moveTo>
                    <a:pt x="416789" y="623315"/>
                  </a:moveTo>
                  <a:lnTo>
                    <a:pt x="722749" y="87885"/>
                  </a:lnTo>
                  <a:cubicBezTo>
                    <a:pt x="733138" y="69705"/>
                    <a:pt x="733063" y="47368"/>
                    <a:pt x="722553" y="29258"/>
                  </a:cubicBezTo>
                  <a:cubicBezTo>
                    <a:pt x="712043" y="11147"/>
                    <a:pt x="692686" y="0"/>
                    <a:pt x="671747" y="0"/>
                  </a:cubicBezTo>
                  <a:lnTo>
                    <a:pt x="61391" y="0"/>
                  </a:lnTo>
                  <a:cubicBezTo>
                    <a:pt x="40451" y="0"/>
                    <a:pt x="21095" y="11147"/>
                    <a:pt x="10585" y="29258"/>
                  </a:cubicBezTo>
                  <a:cubicBezTo>
                    <a:pt x="75" y="47368"/>
                    <a:pt x="0" y="69705"/>
                    <a:pt x="10389" y="87885"/>
                  </a:cubicBezTo>
                  <a:lnTo>
                    <a:pt x="316349" y="623315"/>
                  </a:lnTo>
                  <a:cubicBezTo>
                    <a:pt x="326647" y="641336"/>
                    <a:pt x="345812" y="652459"/>
                    <a:pt x="366569" y="652459"/>
                  </a:cubicBezTo>
                  <a:cubicBezTo>
                    <a:pt x="387326" y="652459"/>
                    <a:pt x="406491" y="641336"/>
                    <a:pt x="416789" y="623315"/>
                  </a:cubicBezTo>
                  <a:close/>
                </a:path>
              </a:pathLst>
            </a:custGeom>
            <a:solidFill>
              <a:srgbClr val="00425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27000" y="69850"/>
              <a:ext cx="558800" cy="311150"/>
            </a:xfrm>
            <a:prstGeom prst="rect">
              <a:avLst/>
            </a:prstGeom>
          </p:spPr>
          <p:txBody>
            <a:bodyPr lIns="33867" tIns="33867" rIns="33867" bIns="33867" rtlCol="0" anchor="ctr"/>
            <a:lstStyle/>
            <a:p>
              <a:pPr marL="0" marR="0" lvl="0" indent="0" algn="ctr" defTabSz="609630" rtl="0" eaLnBrk="1" fontAlgn="auto" latinLnBrk="0" hangingPunct="1">
                <a:lnSpc>
                  <a:spcPts val="124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a:off x="-978358" y="-1200953"/>
            <a:ext cx="2854947" cy="5486400"/>
          </a:xfrm>
          <a:custGeom>
            <a:avLst/>
            <a:gdLst/>
            <a:ahLst/>
            <a:cxnLst/>
            <a:rect l="l" t="t" r="r" b="b"/>
            <a:pathLst>
              <a:path w="4282420" h="8229600">
                <a:moveTo>
                  <a:pt x="4282420" y="0"/>
                </a:moveTo>
                <a:lnTo>
                  <a:pt x="0" y="0"/>
                </a:lnTo>
                <a:lnTo>
                  <a:pt x="0" y="8229600"/>
                </a:lnTo>
                <a:lnTo>
                  <a:pt x="4282420" y="8229600"/>
                </a:lnTo>
                <a:lnTo>
                  <a:pt x="428242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4284636" y="1336505"/>
            <a:ext cx="7459256" cy="1500411"/>
          </a:xfrm>
          <a:prstGeom prst="rect">
            <a:avLst/>
          </a:prstGeom>
        </p:spPr>
        <p:txBody>
          <a:bodyPr lIns="0" tIns="0" rIns="0" bIns="0" rtlCol="0" anchor="t">
            <a:spAutoFit/>
          </a:bodyPr>
          <a:lstStyle/>
          <a:p>
            <a:pPr marL="0" marR="0" lvl="0" indent="0" algn="r" defTabSz="609630" rtl="0" eaLnBrk="1" fontAlgn="auto" latinLnBrk="0" hangingPunct="1">
              <a:lnSpc>
                <a:spcPts val="3899"/>
              </a:lnSpc>
              <a:spcBef>
                <a:spcPts val="0"/>
              </a:spcBef>
              <a:spcAft>
                <a:spcPts val="0"/>
              </a:spcAft>
              <a:buClrTx/>
              <a:buSzTx/>
              <a:buFontTx/>
              <a:buNone/>
              <a:tabLst/>
              <a:defRPr/>
            </a:pPr>
            <a:r>
              <a:rPr kumimoji="0" lang="en-US" sz="3512" b="1" i="0" u="none" strike="noStrike" kern="1200" cap="none" spc="0" normalizeH="0" baseline="0" noProof="0">
                <a:ln>
                  <a:noFill/>
                </a:ln>
                <a:solidFill>
                  <a:srgbClr val="00425A"/>
                </a:solidFill>
                <a:effectLst/>
                <a:uLnTx/>
                <a:uFillTx/>
                <a:latin typeface="Montserrat Bold"/>
                <a:ea typeface="Montserrat Bold"/>
                <a:cs typeface="Montserrat Bold"/>
                <a:sym typeface="Montserrat Bold"/>
              </a:rPr>
              <a:t>THEMATIC APPROACH TO AMEP WORK PROGRAMME IMPLEMENTATION </a:t>
            </a:r>
          </a:p>
        </p:txBody>
      </p:sp>
      <p:grpSp>
        <p:nvGrpSpPr>
          <p:cNvPr id="29" name="Group 29"/>
          <p:cNvGrpSpPr/>
          <p:nvPr/>
        </p:nvGrpSpPr>
        <p:grpSpPr>
          <a:xfrm>
            <a:off x="6352110" y="5116938"/>
            <a:ext cx="4224179" cy="657707"/>
            <a:chOff x="0" y="0"/>
            <a:chExt cx="8448357" cy="1315414"/>
          </a:xfrm>
        </p:grpSpPr>
        <p:grpSp>
          <p:nvGrpSpPr>
            <p:cNvPr id="30" name="Group 30"/>
            <p:cNvGrpSpPr/>
            <p:nvPr/>
          </p:nvGrpSpPr>
          <p:grpSpPr>
            <a:xfrm>
              <a:off x="0" y="0"/>
              <a:ext cx="8448357" cy="1315414"/>
              <a:chOff x="0" y="0"/>
              <a:chExt cx="1668811" cy="259835"/>
            </a:xfrm>
          </p:grpSpPr>
          <p:sp>
            <p:nvSpPr>
              <p:cNvPr id="31" name="Freeform 31"/>
              <p:cNvSpPr/>
              <p:nvPr/>
            </p:nvSpPr>
            <p:spPr>
              <a:xfrm>
                <a:off x="0" y="0"/>
                <a:ext cx="1668811" cy="259835"/>
              </a:xfrm>
              <a:custGeom>
                <a:avLst/>
                <a:gdLst/>
                <a:ahLst/>
                <a:cxnLst/>
                <a:rect l="l" t="t" r="r" b="b"/>
                <a:pathLst>
                  <a:path w="1668811" h="259835">
                    <a:moveTo>
                      <a:pt x="122184" y="0"/>
                    </a:moveTo>
                    <a:lnTo>
                      <a:pt x="1546627" y="0"/>
                    </a:lnTo>
                    <a:cubicBezTo>
                      <a:pt x="1579032" y="0"/>
                      <a:pt x="1610110" y="12873"/>
                      <a:pt x="1633024" y="35787"/>
                    </a:cubicBezTo>
                    <a:cubicBezTo>
                      <a:pt x="1655938" y="58701"/>
                      <a:pt x="1668811" y="89779"/>
                      <a:pt x="1668811" y="122184"/>
                    </a:cubicBezTo>
                    <a:lnTo>
                      <a:pt x="1668811" y="137651"/>
                    </a:lnTo>
                    <a:cubicBezTo>
                      <a:pt x="1668811" y="205131"/>
                      <a:pt x="1614108" y="259835"/>
                      <a:pt x="1546627" y="259835"/>
                    </a:cubicBezTo>
                    <a:lnTo>
                      <a:pt x="122184" y="259835"/>
                    </a:lnTo>
                    <a:cubicBezTo>
                      <a:pt x="89779" y="259835"/>
                      <a:pt x="58701" y="246962"/>
                      <a:pt x="35787" y="224048"/>
                    </a:cubicBezTo>
                    <a:cubicBezTo>
                      <a:pt x="12873" y="201134"/>
                      <a:pt x="0" y="170056"/>
                      <a:pt x="0" y="137651"/>
                    </a:cubicBezTo>
                    <a:lnTo>
                      <a:pt x="0" y="122184"/>
                    </a:lnTo>
                    <a:cubicBezTo>
                      <a:pt x="0" y="89779"/>
                      <a:pt x="12873" y="58701"/>
                      <a:pt x="35787" y="35787"/>
                    </a:cubicBezTo>
                    <a:cubicBezTo>
                      <a:pt x="58701" y="12873"/>
                      <a:pt x="89779" y="0"/>
                      <a:pt x="122184" y="0"/>
                    </a:cubicBezTo>
                    <a:close/>
                  </a:path>
                </a:pathLst>
              </a:custGeom>
              <a:solidFill>
                <a:srgbClr val="000000">
                  <a:alpha val="0"/>
                </a:srgbClr>
              </a:solidFill>
              <a:ln w="47625" cap="rnd">
                <a:solidFill>
                  <a:srgbClr val="00425A"/>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0" y="28575"/>
                <a:ext cx="1668811" cy="231260"/>
              </a:xfrm>
              <a:prstGeom prst="rect">
                <a:avLst/>
              </a:prstGeom>
            </p:spPr>
            <p:txBody>
              <a:bodyPr lIns="33867" tIns="33867" rIns="33867" bIns="33867" rtlCol="0" anchor="ctr"/>
              <a:lstStyle/>
              <a:p>
                <a:pPr marL="0" marR="0" lvl="0" indent="0" algn="ctr" defTabSz="609630" rtl="0" eaLnBrk="1" fontAlgn="auto" latinLnBrk="0" hangingPunct="1">
                  <a:lnSpc>
                    <a:spcPts val="179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33"/>
            <p:cNvSpPr txBox="1"/>
            <p:nvPr/>
          </p:nvSpPr>
          <p:spPr>
            <a:xfrm>
              <a:off x="896336" y="183816"/>
              <a:ext cx="6655685" cy="974626"/>
            </a:xfrm>
            <a:prstGeom prst="rect">
              <a:avLst/>
            </a:prstGeom>
          </p:spPr>
          <p:txBody>
            <a:bodyPr lIns="0" tIns="0" rIns="0" bIns="0" rtlCol="0" anchor="t">
              <a:spAutoFit/>
            </a:bodyPr>
            <a:lstStyle/>
            <a:p>
              <a:pPr marL="0" marR="0" lvl="0" indent="0" algn="ctr" defTabSz="609630" rtl="0" eaLnBrk="1" fontAlgn="auto" latinLnBrk="0" hangingPunct="1">
                <a:lnSpc>
                  <a:spcPts val="188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ontserrat"/>
                  <a:ea typeface="Montserrat"/>
                  <a:cs typeface="Montserrat"/>
                  <a:sym typeface="Montserrat"/>
                </a:rPr>
                <a:t>Ecosystem Based Management Approaches</a:t>
              </a:r>
            </a:p>
          </p:txBody>
        </p:sp>
      </p:grpSp>
      <p:grpSp>
        <p:nvGrpSpPr>
          <p:cNvPr id="34" name="Group 34"/>
          <p:cNvGrpSpPr/>
          <p:nvPr/>
        </p:nvGrpSpPr>
        <p:grpSpPr>
          <a:xfrm>
            <a:off x="8505918" y="3809270"/>
            <a:ext cx="3417916" cy="657707"/>
            <a:chOff x="0" y="0"/>
            <a:chExt cx="6835832" cy="1315414"/>
          </a:xfrm>
        </p:grpSpPr>
        <p:grpSp>
          <p:nvGrpSpPr>
            <p:cNvPr id="35" name="Group 35"/>
            <p:cNvGrpSpPr/>
            <p:nvPr/>
          </p:nvGrpSpPr>
          <p:grpSpPr>
            <a:xfrm>
              <a:off x="0" y="0"/>
              <a:ext cx="6835832" cy="1315414"/>
              <a:chOff x="0" y="0"/>
              <a:chExt cx="1350288" cy="259835"/>
            </a:xfrm>
          </p:grpSpPr>
          <p:sp>
            <p:nvSpPr>
              <p:cNvPr id="36" name="Freeform 36"/>
              <p:cNvSpPr/>
              <p:nvPr/>
            </p:nvSpPr>
            <p:spPr>
              <a:xfrm>
                <a:off x="0" y="0"/>
                <a:ext cx="1350288" cy="259835"/>
              </a:xfrm>
              <a:custGeom>
                <a:avLst/>
                <a:gdLst/>
                <a:ahLst/>
                <a:cxnLst/>
                <a:rect l="l" t="t" r="r" b="b"/>
                <a:pathLst>
                  <a:path w="1350288" h="259835">
                    <a:moveTo>
                      <a:pt x="129917" y="0"/>
                    </a:moveTo>
                    <a:lnTo>
                      <a:pt x="1220370" y="0"/>
                    </a:lnTo>
                    <a:cubicBezTo>
                      <a:pt x="1254827" y="0"/>
                      <a:pt x="1287872" y="13688"/>
                      <a:pt x="1312236" y="38052"/>
                    </a:cubicBezTo>
                    <a:cubicBezTo>
                      <a:pt x="1336600" y="62416"/>
                      <a:pt x="1350288" y="95461"/>
                      <a:pt x="1350288" y="129917"/>
                    </a:cubicBezTo>
                    <a:lnTo>
                      <a:pt x="1350288" y="129917"/>
                    </a:lnTo>
                    <a:cubicBezTo>
                      <a:pt x="1350288" y="201669"/>
                      <a:pt x="1292122" y="259835"/>
                      <a:pt x="1220370" y="259835"/>
                    </a:cubicBezTo>
                    <a:lnTo>
                      <a:pt x="129917" y="259835"/>
                    </a:lnTo>
                    <a:cubicBezTo>
                      <a:pt x="95461" y="259835"/>
                      <a:pt x="62416" y="246147"/>
                      <a:pt x="38052" y="221783"/>
                    </a:cubicBezTo>
                    <a:cubicBezTo>
                      <a:pt x="13688" y="197419"/>
                      <a:pt x="0" y="164374"/>
                      <a:pt x="0" y="129917"/>
                    </a:cubicBezTo>
                    <a:lnTo>
                      <a:pt x="0" y="129917"/>
                    </a:lnTo>
                    <a:cubicBezTo>
                      <a:pt x="0" y="95461"/>
                      <a:pt x="13688" y="62416"/>
                      <a:pt x="38052" y="38052"/>
                    </a:cubicBezTo>
                    <a:cubicBezTo>
                      <a:pt x="62416" y="13688"/>
                      <a:pt x="95461" y="0"/>
                      <a:pt x="129917" y="0"/>
                    </a:cubicBezTo>
                    <a:close/>
                  </a:path>
                </a:pathLst>
              </a:custGeom>
              <a:solidFill>
                <a:srgbClr val="000000">
                  <a:alpha val="0"/>
                </a:srgbClr>
              </a:solidFill>
              <a:ln w="47625" cap="rnd">
                <a:solidFill>
                  <a:srgbClr val="00425A"/>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Box 37"/>
              <p:cNvSpPr txBox="1"/>
              <p:nvPr/>
            </p:nvSpPr>
            <p:spPr>
              <a:xfrm>
                <a:off x="0" y="28575"/>
                <a:ext cx="1350288" cy="231260"/>
              </a:xfrm>
              <a:prstGeom prst="rect">
                <a:avLst/>
              </a:prstGeom>
            </p:spPr>
            <p:txBody>
              <a:bodyPr lIns="33867" tIns="33867" rIns="33867" bIns="33867" rtlCol="0" anchor="ctr"/>
              <a:lstStyle/>
              <a:p>
                <a:pPr marL="0" marR="0" lvl="0" indent="0" algn="ctr" defTabSz="609630" rtl="0" eaLnBrk="1" fontAlgn="auto" latinLnBrk="0" hangingPunct="1">
                  <a:lnSpc>
                    <a:spcPts val="179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TextBox 38"/>
            <p:cNvSpPr txBox="1"/>
            <p:nvPr/>
          </p:nvSpPr>
          <p:spPr>
            <a:xfrm>
              <a:off x="725254" y="183816"/>
              <a:ext cx="5385328" cy="974626"/>
            </a:xfrm>
            <a:prstGeom prst="rect">
              <a:avLst/>
            </a:prstGeom>
          </p:spPr>
          <p:txBody>
            <a:bodyPr lIns="0" tIns="0" rIns="0" bIns="0" rtlCol="0" anchor="t">
              <a:spAutoFit/>
            </a:bodyPr>
            <a:lstStyle/>
            <a:p>
              <a:pPr marL="0" marR="0" lvl="0" indent="0" algn="ctr" defTabSz="609630" rtl="0" eaLnBrk="1" fontAlgn="auto" latinLnBrk="0" hangingPunct="1">
                <a:lnSpc>
                  <a:spcPts val="188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ontserrat"/>
                  <a:ea typeface="Montserrat"/>
                  <a:cs typeface="Montserrat"/>
                  <a:sym typeface="Montserrat"/>
                </a:rPr>
                <a:t>Monitoring </a:t>
              </a:r>
              <a:r>
                <a:rPr lang="en-US" sz="1600" dirty="0">
                  <a:solidFill>
                    <a:srgbClr val="000000"/>
                  </a:solidFill>
                  <a:latin typeface="Montserrat"/>
                  <a:ea typeface="Montserrat"/>
                  <a:cs typeface="Montserrat"/>
                  <a:sym typeface="Montserrat"/>
                </a:rPr>
                <a:t>&amp;</a:t>
              </a:r>
              <a:r>
                <a:rPr kumimoji="0" lang="en-US" sz="1600" b="0" i="0" u="none" strike="noStrike" kern="1200" cap="none" spc="0" normalizeH="0" baseline="0" noProof="0" dirty="0">
                  <a:ln>
                    <a:noFill/>
                  </a:ln>
                  <a:solidFill>
                    <a:srgbClr val="000000"/>
                  </a:solidFill>
                  <a:effectLst/>
                  <a:uLnTx/>
                  <a:uFillTx/>
                  <a:latin typeface="Montserrat"/>
                  <a:ea typeface="Montserrat"/>
                  <a:cs typeface="Montserrat"/>
                  <a:sym typeface="Montserrat"/>
                </a:rPr>
                <a:t> Integrated Ecosystem Assessment</a:t>
              </a:r>
            </a:p>
          </p:txBody>
        </p:sp>
      </p:grpSp>
      <p:grpSp>
        <p:nvGrpSpPr>
          <p:cNvPr id="39" name="Group 39"/>
          <p:cNvGrpSpPr/>
          <p:nvPr/>
        </p:nvGrpSpPr>
        <p:grpSpPr>
          <a:xfrm>
            <a:off x="4519473" y="3791582"/>
            <a:ext cx="3688172" cy="1098377"/>
            <a:chOff x="-82903" y="-881340"/>
            <a:chExt cx="7376344" cy="2196754"/>
          </a:xfrm>
        </p:grpSpPr>
        <p:grpSp>
          <p:nvGrpSpPr>
            <p:cNvPr id="40" name="Group 40"/>
            <p:cNvGrpSpPr/>
            <p:nvPr/>
          </p:nvGrpSpPr>
          <p:grpSpPr>
            <a:xfrm>
              <a:off x="-82903" y="-881340"/>
              <a:ext cx="7376344" cy="2196754"/>
              <a:chOff x="-16376" y="-174092"/>
              <a:chExt cx="1457056" cy="433927"/>
            </a:xfrm>
          </p:grpSpPr>
          <p:sp>
            <p:nvSpPr>
              <p:cNvPr id="41" name="Freeform 41"/>
              <p:cNvSpPr/>
              <p:nvPr/>
            </p:nvSpPr>
            <p:spPr>
              <a:xfrm>
                <a:off x="-16376" y="-174092"/>
                <a:ext cx="1440680" cy="259835"/>
              </a:xfrm>
              <a:custGeom>
                <a:avLst/>
                <a:gdLst/>
                <a:ahLst/>
                <a:cxnLst/>
                <a:rect l="l" t="t" r="r" b="b"/>
                <a:pathLst>
                  <a:path w="1440680" h="259835">
                    <a:moveTo>
                      <a:pt x="129917" y="0"/>
                    </a:moveTo>
                    <a:lnTo>
                      <a:pt x="1310762" y="0"/>
                    </a:lnTo>
                    <a:cubicBezTo>
                      <a:pt x="1382514" y="0"/>
                      <a:pt x="1440680" y="58166"/>
                      <a:pt x="1440680" y="129917"/>
                    </a:cubicBezTo>
                    <a:lnTo>
                      <a:pt x="1440680" y="129917"/>
                    </a:lnTo>
                    <a:cubicBezTo>
                      <a:pt x="1440680" y="164374"/>
                      <a:pt x="1426992" y="197419"/>
                      <a:pt x="1402628" y="221783"/>
                    </a:cubicBezTo>
                    <a:cubicBezTo>
                      <a:pt x="1378263" y="246147"/>
                      <a:pt x="1345218" y="259835"/>
                      <a:pt x="1310762" y="259835"/>
                    </a:cubicBezTo>
                    <a:lnTo>
                      <a:pt x="129917" y="259835"/>
                    </a:lnTo>
                    <a:cubicBezTo>
                      <a:pt x="95461" y="259835"/>
                      <a:pt x="62416" y="246147"/>
                      <a:pt x="38052" y="221783"/>
                    </a:cubicBezTo>
                    <a:cubicBezTo>
                      <a:pt x="13688" y="197419"/>
                      <a:pt x="0" y="164374"/>
                      <a:pt x="0" y="129917"/>
                    </a:cubicBezTo>
                    <a:lnTo>
                      <a:pt x="0" y="129917"/>
                    </a:lnTo>
                    <a:cubicBezTo>
                      <a:pt x="0" y="95461"/>
                      <a:pt x="13688" y="62416"/>
                      <a:pt x="38052" y="38052"/>
                    </a:cubicBezTo>
                    <a:cubicBezTo>
                      <a:pt x="62416" y="13688"/>
                      <a:pt x="95461" y="0"/>
                      <a:pt x="129917" y="0"/>
                    </a:cubicBezTo>
                    <a:close/>
                  </a:path>
                </a:pathLst>
              </a:custGeom>
              <a:solidFill>
                <a:srgbClr val="000000">
                  <a:alpha val="0"/>
                </a:srgbClr>
              </a:solidFill>
              <a:ln w="47625" cap="rnd">
                <a:solidFill>
                  <a:srgbClr val="00425A"/>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 name="TextBox 42"/>
              <p:cNvSpPr txBox="1"/>
              <p:nvPr/>
            </p:nvSpPr>
            <p:spPr>
              <a:xfrm>
                <a:off x="0" y="28575"/>
                <a:ext cx="1440680" cy="231260"/>
              </a:xfrm>
              <a:prstGeom prst="rect">
                <a:avLst/>
              </a:prstGeom>
            </p:spPr>
            <p:txBody>
              <a:bodyPr lIns="33867" tIns="33867" rIns="33867" bIns="33867" rtlCol="0" anchor="ctr"/>
              <a:lstStyle/>
              <a:p>
                <a:pPr marL="0" marR="0" lvl="0" indent="0" algn="ctr" defTabSz="609630" rtl="0" eaLnBrk="1" fontAlgn="auto" latinLnBrk="0" hangingPunct="1">
                  <a:lnSpc>
                    <a:spcPts val="179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3" name="TextBox 43"/>
            <p:cNvSpPr txBox="1"/>
            <p:nvPr/>
          </p:nvSpPr>
          <p:spPr>
            <a:xfrm>
              <a:off x="596547" y="-647246"/>
              <a:ext cx="5745836" cy="974626"/>
            </a:xfrm>
            <a:prstGeom prst="rect">
              <a:avLst/>
            </a:prstGeom>
          </p:spPr>
          <p:txBody>
            <a:bodyPr lIns="0" tIns="0" rIns="0" bIns="0" rtlCol="0" anchor="t">
              <a:spAutoFit/>
            </a:bodyPr>
            <a:lstStyle/>
            <a:p>
              <a:pPr marL="0" marR="0" lvl="0" indent="0" algn="ctr" defTabSz="609630" rtl="0" eaLnBrk="1" fontAlgn="auto" latinLnBrk="0" hangingPunct="1">
                <a:lnSpc>
                  <a:spcPts val="188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ontserrat"/>
                  <a:ea typeface="Montserrat"/>
                  <a:cs typeface="Montserrat"/>
                  <a:sym typeface="Montserrat"/>
                </a:rPr>
                <a:t>Land </a:t>
              </a:r>
              <a:r>
                <a:rPr lang="en-US" sz="1600" dirty="0">
                  <a:solidFill>
                    <a:srgbClr val="000000"/>
                  </a:solidFill>
                  <a:latin typeface="Montserrat"/>
                  <a:ea typeface="Montserrat"/>
                  <a:cs typeface="Montserrat"/>
                  <a:sym typeface="Montserrat"/>
                </a:rPr>
                <a:t>&amp;</a:t>
              </a:r>
              <a:r>
                <a:rPr kumimoji="0" lang="en-US" sz="1600" b="0" i="0" u="none" strike="noStrike" kern="1200" cap="none" spc="0" normalizeH="0" baseline="0" noProof="0" dirty="0">
                  <a:ln>
                    <a:noFill/>
                  </a:ln>
                  <a:solidFill>
                    <a:srgbClr val="000000"/>
                  </a:solidFill>
                  <a:effectLst/>
                  <a:uLnTx/>
                  <a:uFillTx/>
                  <a:latin typeface="Montserrat"/>
                  <a:ea typeface="Montserrat"/>
                  <a:cs typeface="Montserrat"/>
                  <a:sym typeface="Montserrat"/>
                </a:rPr>
                <a:t> Marine Based Sources of Pollution</a:t>
              </a:r>
            </a:p>
          </p:txBody>
        </p:sp>
      </p:grpSp>
      <p:pic>
        <p:nvPicPr>
          <p:cNvPr id="45" name="Picture 44">
            <a:extLst>
              <a:ext uri="{FF2B5EF4-FFF2-40B4-BE49-F238E27FC236}">
                <a16:creationId xmlns:a16="http://schemas.microsoft.com/office/drawing/2014/main" id="{E512CB68-ED5A-43A4-ABE6-BC29EE0982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32" y="349238"/>
            <a:ext cx="3929712" cy="261003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7" name="Picture 46">
            <a:extLst>
              <a:ext uri="{FF2B5EF4-FFF2-40B4-BE49-F238E27FC236}">
                <a16:creationId xmlns:a16="http://schemas.microsoft.com/office/drawing/2014/main" id="{D4FBB6E1-B264-446A-A321-65C7CC238E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12170">
            <a:off x="205660" y="2958242"/>
            <a:ext cx="3907135" cy="260475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8" name="Group 39">
            <a:extLst>
              <a:ext uri="{FF2B5EF4-FFF2-40B4-BE49-F238E27FC236}">
                <a16:creationId xmlns:a16="http://schemas.microsoft.com/office/drawing/2014/main" id="{C584108F-D453-DF37-57AC-A2C899E7D365}"/>
              </a:ext>
            </a:extLst>
          </p:cNvPr>
          <p:cNvGrpSpPr/>
          <p:nvPr/>
        </p:nvGrpSpPr>
        <p:grpSpPr>
          <a:xfrm>
            <a:off x="6909422" y="2856494"/>
            <a:ext cx="4164707" cy="1645739"/>
            <a:chOff x="-1035974" y="-1976065"/>
            <a:chExt cx="8329414" cy="3291479"/>
          </a:xfrm>
        </p:grpSpPr>
        <p:grpSp>
          <p:nvGrpSpPr>
            <p:cNvPr id="9" name="Group 40">
              <a:extLst>
                <a:ext uri="{FF2B5EF4-FFF2-40B4-BE49-F238E27FC236}">
                  <a16:creationId xmlns:a16="http://schemas.microsoft.com/office/drawing/2014/main" id="{2652DE1B-05A6-0A52-B241-16E17E444645}"/>
                </a:ext>
              </a:extLst>
            </p:cNvPr>
            <p:cNvGrpSpPr/>
            <p:nvPr/>
          </p:nvGrpSpPr>
          <p:grpSpPr>
            <a:xfrm>
              <a:off x="-1035974" y="-1976065"/>
              <a:ext cx="8329414" cy="3291479"/>
              <a:chOff x="-204637" y="-390334"/>
              <a:chExt cx="1645317" cy="650169"/>
            </a:xfrm>
          </p:grpSpPr>
          <p:sp>
            <p:nvSpPr>
              <p:cNvPr id="11" name="Freeform 41">
                <a:extLst>
                  <a:ext uri="{FF2B5EF4-FFF2-40B4-BE49-F238E27FC236}">
                    <a16:creationId xmlns:a16="http://schemas.microsoft.com/office/drawing/2014/main" id="{CBF4FCB1-24E6-EEFD-A219-64D96B635E60}"/>
                  </a:ext>
                </a:extLst>
              </p:cNvPr>
              <p:cNvSpPr/>
              <p:nvPr/>
            </p:nvSpPr>
            <p:spPr>
              <a:xfrm>
                <a:off x="-204637" y="-390334"/>
                <a:ext cx="1440680" cy="259835"/>
              </a:xfrm>
              <a:custGeom>
                <a:avLst/>
                <a:gdLst/>
                <a:ahLst/>
                <a:cxnLst/>
                <a:rect l="l" t="t" r="r" b="b"/>
                <a:pathLst>
                  <a:path w="1440680" h="259835">
                    <a:moveTo>
                      <a:pt x="129917" y="0"/>
                    </a:moveTo>
                    <a:lnTo>
                      <a:pt x="1310762" y="0"/>
                    </a:lnTo>
                    <a:cubicBezTo>
                      <a:pt x="1382514" y="0"/>
                      <a:pt x="1440680" y="58166"/>
                      <a:pt x="1440680" y="129917"/>
                    </a:cubicBezTo>
                    <a:lnTo>
                      <a:pt x="1440680" y="129917"/>
                    </a:lnTo>
                    <a:cubicBezTo>
                      <a:pt x="1440680" y="164374"/>
                      <a:pt x="1426992" y="197419"/>
                      <a:pt x="1402628" y="221783"/>
                    </a:cubicBezTo>
                    <a:cubicBezTo>
                      <a:pt x="1378263" y="246147"/>
                      <a:pt x="1345218" y="259835"/>
                      <a:pt x="1310762" y="259835"/>
                    </a:cubicBezTo>
                    <a:lnTo>
                      <a:pt x="129917" y="259835"/>
                    </a:lnTo>
                    <a:cubicBezTo>
                      <a:pt x="95461" y="259835"/>
                      <a:pt x="62416" y="246147"/>
                      <a:pt x="38052" y="221783"/>
                    </a:cubicBezTo>
                    <a:cubicBezTo>
                      <a:pt x="13688" y="197419"/>
                      <a:pt x="0" y="164374"/>
                      <a:pt x="0" y="129917"/>
                    </a:cubicBezTo>
                    <a:lnTo>
                      <a:pt x="0" y="129917"/>
                    </a:lnTo>
                    <a:cubicBezTo>
                      <a:pt x="0" y="95461"/>
                      <a:pt x="13688" y="62416"/>
                      <a:pt x="38052" y="38052"/>
                    </a:cubicBezTo>
                    <a:cubicBezTo>
                      <a:pt x="62416" y="13688"/>
                      <a:pt x="95461" y="0"/>
                      <a:pt x="129917" y="0"/>
                    </a:cubicBezTo>
                    <a:close/>
                  </a:path>
                </a:pathLst>
              </a:custGeom>
              <a:solidFill>
                <a:srgbClr val="000000">
                  <a:alpha val="0"/>
                </a:srgbClr>
              </a:solidFill>
              <a:ln w="47625" cap="rnd">
                <a:solidFill>
                  <a:srgbClr val="00425A"/>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 name="TextBox 42">
                <a:extLst>
                  <a:ext uri="{FF2B5EF4-FFF2-40B4-BE49-F238E27FC236}">
                    <a16:creationId xmlns:a16="http://schemas.microsoft.com/office/drawing/2014/main" id="{F9F6C1B2-8EA2-1E40-DCB4-AAEA916CA2E9}"/>
                  </a:ext>
                </a:extLst>
              </p:cNvPr>
              <p:cNvSpPr txBox="1"/>
              <p:nvPr/>
            </p:nvSpPr>
            <p:spPr>
              <a:xfrm>
                <a:off x="0" y="28575"/>
                <a:ext cx="1440680" cy="231260"/>
              </a:xfrm>
              <a:prstGeom prst="rect">
                <a:avLst/>
              </a:prstGeom>
            </p:spPr>
            <p:txBody>
              <a:bodyPr lIns="33867" tIns="33867" rIns="33867" bIns="33867" rtlCol="0" anchor="ctr"/>
              <a:lstStyle/>
              <a:p>
                <a:pPr marL="0" marR="0" lvl="0" indent="0" algn="ctr" defTabSz="609630" rtl="0" eaLnBrk="1" fontAlgn="auto" latinLnBrk="0" hangingPunct="1">
                  <a:lnSpc>
                    <a:spcPts val="179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43">
              <a:extLst>
                <a:ext uri="{FF2B5EF4-FFF2-40B4-BE49-F238E27FC236}">
                  <a16:creationId xmlns:a16="http://schemas.microsoft.com/office/drawing/2014/main" id="{AABE21E1-64B7-152B-8896-0BB4B085B606}"/>
                </a:ext>
              </a:extLst>
            </p:cNvPr>
            <p:cNvSpPr txBox="1"/>
            <p:nvPr/>
          </p:nvSpPr>
          <p:spPr>
            <a:xfrm>
              <a:off x="-316766" y="-1889607"/>
              <a:ext cx="5745836" cy="974626"/>
            </a:xfrm>
            <a:prstGeom prst="rect">
              <a:avLst/>
            </a:prstGeom>
          </p:spPr>
          <p:txBody>
            <a:bodyPr lIns="0" tIns="0" rIns="0" bIns="0" rtlCol="0" anchor="t">
              <a:spAutoFit/>
            </a:bodyPr>
            <a:lstStyle/>
            <a:p>
              <a:pPr marL="0" marR="0" lvl="0" indent="0" algn="ctr" defTabSz="609630" rtl="0" eaLnBrk="1" fontAlgn="auto" latinLnBrk="0" hangingPunct="1">
                <a:lnSpc>
                  <a:spcPts val="188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Programme</a:t>
              </a:r>
              <a:r>
                <a:rPr kumimoji="0" lang="en-US" sz="1600" b="0" i="0" u="none" strike="noStrike" kern="1200" cap="none" spc="0" normalizeH="0" baseline="0" noProof="0" dirty="0">
                  <a:ln>
                    <a:noFill/>
                  </a:ln>
                  <a:solidFill>
                    <a:srgbClr val="000000"/>
                  </a:solidFill>
                  <a:effectLst/>
                  <a:uLnTx/>
                  <a:uFillTx/>
                  <a:latin typeface="Montserrat"/>
                  <a:ea typeface="Montserrat"/>
                  <a:cs typeface="Montserrat"/>
                  <a:sym typeface="Montserrat"/>
                </a:rPr>
                <a:t> Coordination </a:t>
              </a:r>
              <a:r>
                <a:rPr lang="en-US" sz="1600" dirty="0">
                  <a:solidFill>
                    <a:srgbClr val="000000"/>
                  </a:solidFill>
                  <a:latin typeface="Montserrat"/>
                  <a:ea typeface="Montserrat"/>
                  <a:cs typeface="Montserrat"/>
                  <a:sym typeface="Montserrat"/>
                </a:rPr>
                <a:t>&amp;</a:t>
              </a:r>
              <a:r>
                <a:rPr kumimoji="0" lang="en-US" sz="1600" b="0" i="0" u="none" strike="noStrike" kern="1200" cap="none" spc="0" normalizeH="0" baseline="0" noProof="0" dirty="0">
                  <a:ln>
                    <a:noFill/>
                  </a:ln>
                  <a:solidFill>
                    <a:srgbClr val="000000"/>
                  </a:solidFill>
                  <a:effectLst/>
                  <a:uLnTx/>
                  <a:uFillTx/>
                  <a:latin typeface="Montserrat"/>
                  <a:ea typeface="Montserrat"/>
                  <a:cs typeface="Montserrat"/>
                  <a:sym typeface="Montserrat"/>
                </a:rPr>
                <a:t> Management</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935AB-5328-C530-8DFB-CD1A7C2A46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A6F11B-E88A-1A0A-4AD8-86CBE1255AFE}"/>
              </a:ext>
            </a:extLst>
          </p:cNvPr>
          <p:cNvSpPr>
            <a:spLocks noGrp="1"/>
          </p:cNvSpPr>
          <p:nvPr>
            <p:ph type="title"/>
          </p:nvPr>
        </p:nvSpPr>
        <p:spPr/>
        <p:txBody>
          <a:bodyPr/>
          <a:lstStyle/>
          <a:p>
            <a:r>
              <a:rPr lang="en-GB"/>
              <a:t>Oil Spills Protocol</a:t>
            </a:r>
            <a:endParaRPr lang="en-JM"/>
          </a:p>
        </p:txBody>
      </p:sp>
      <p:sp>
        <p:nvSpPr>
          <p:cNvPr id="3" name="Content Placeholder 2">
            <a:extLst>
              <a:ext uri="{FF2B5EF4-FFF2-40B4-BE49-F238E27FC236}">
                <a16:creationId xmlns:a16="http://schemas.microsoft.com/office/drawing/2014/main" id="{52CEA788-FB00-3A41-F9E4-D36471A6CEB0}"/>
              </a:ext>
            </a:extLst>
          </p:cNvPr>
          <p:cNvSpPr>
            <a:spLocks noGrp="1"/>
          </p:cNvSpPr>
          <p:nvPr>
            <p:ph idx="1"/>
          </p:nvPr>
        </p:nvSpPr>
        <p:spPr>
          <a:xfrm>
            <a:off x="274782" y="1881727"/>
            <a:ext cx="8176491" cy="4409211"/>
          </a:xfrm>
        </p:spPr>
        <p:txBody>
          <a:bodyPr vert="horz" lIns="91440" tIns="45720" rIns="91440" bIns="45720" rtlCol="0" anchor="t">
            <a:normAutofit fontScale="85000" lnSpcReduction="10000"/>
          </a:bodyPr>
          <a:lstStyle/>
          <a:p>
            <a:r>
              <a:rPr lang="en-GB" b="1" dirty="0"/>
              <a:t>Sustaining Response Capacity: </a:t>
            </a:r>
            <a:r>
              <a:rPr lang="en-GB" dirty="0"/>
              <a:t>Continued promotion of the COSTA programme for oil spill monitoring in the Eastern and Southern Caribbean.</a:t>
            </a:r>
            <a:endParaRPr lang="en-GB" dirty="0">
              <a:cs typeface="Arial"/>
            </a:endParaRPr>
          </a:p>
          <a:p>
            <a:r>
              <a:rPr lang="en-GB" b="1" dirty="0"/>
              <a:t>Navigating Transition</a:t>
            </a:r>
            <a:r>
              <a:rPr lang="en-GB" dirty="0"/>
              <a:t>: Ongoing discussions with IMO, Governments and partners, regarding the future hosting and operations of RAC REMPEITC-Caribe.</a:t>
            </a:r>
            <a:endParaRPr lang="en-GB" dirty="0">
              <a:cs typeface="Arial"/>
            </a:endParaRPr>
          </a:p>
          <a:p>
            <a:r>
              <a:rPr lang="en-GB" b="1" dirty="0"/>
              <a:t>Maintaining Vigilance</a:t>
            </a:r>
            <a:r>
              <a:rPr lang="en-GB" dirty="0"/>
              <a:t>: The Secretariat continues to facilitate dialogue to ensure regional readiness remains a priority</a:t>
            </a:r>
            <a:r>
              <a:rPr lang="en-GB" i="1" dirty="0"/>
              <a:t>.</a:t>
            </a:r>
            <a:endParaRPr lang="en-GB" i="1" dirty="0">
              <a:cs typeface="Arial"/>
            </a:endParaRPr>
          </a:p>
          <a:p>
            <a:r>
              <a:rPr lang="en-GB" dirty="0"/>
              <a:t>Directors and Heads of Maritime Administrations (DIHMAR) Caribbean  participation in Saint Lucia in 2025</a:t>
            </a:r>
            <a:endParaRPr lang="en-GB" dirty="0">
              <a:cs typeface="Arial"/>
            </a:endParaRPr>
          </a:p>
          <a:p>
            <a:r>
              <a:rPr lang="en-GB" dirty="0"/>
              <a:t>Secretariat participation at the UK Overseas Territories Counter Pollution Workshop in Miami in 2024</a:t>
            </a:r>
            <a:r>
              <a:rPr lang="en-GB" sz="1100" b="1" dirty="0">
                <a:solidFill>
                  <a:srgbClr val="242424"/>
                </a:solidFill>
                <a:latin typeface="Segoe UI"/>
                <a:cs typeface="Segoe UI"/>
              </a:rPr>
              <a:t> </a:t>
            </a:r>
            <a:endParaRPr lang="en-GB" dirty="0"/>
          </a:p>
          <a:p>
            <a:endParaRPr lang="en-GB" sz="2600" dirty="0">
              <a:cs typeface="Arial"/>
            </a:endParaRPr>
          </a:p>
        </p:txBody>
      </p:sp>
      <p:pic>
        <p:nvPicPr>
          <p:cNvPr id="9" name="Picture Placeholder 8">
            <a:extLst>
              <a:ext uri="{FF2B5EF4-FFF2-40B4-BE49-F238E27FC236}">
                <a16:creationId xmlns:a16="http://schemas.microsoft.com/office/drawing/2014/main" id="{39AB7D44-4A8F-46C0-AAF1-7F8930260D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293" r="3293"/>
          <a:stretch>
            <a:fillRect/>
          </a:stretch>
        </p:blipFill>
        <p:spPr>
          <a:xfrm>
            <a:off x="8451273" y="290512"/>
            <a:ext cx="3413158" cy="2740364"/>
          </a:xfrm>
          <a:prstGeom prst="rect">
            <a:avLst/>
          </a:prstGeom>
          <a:ln>
            <a:noFill/>
          </a:ln>
          <a:effectLst>
            <a:softEdge rad="112500"/>
          </a:effectLst>
        </p:spPr>
      </p:pic>
    </p:spTree>
    <p:extLst>
      <p:ext uri="{BB962C8B-B14F-4D97-AF65-F5344CB8AC3E}">
        <p14:creationId xmlns:p14="http://schemas.microsoft.com/office/powerpoint/2010/main" val="2583623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9083" y="-513891"/>
            <a:ext cx="12341083" cy="2292017"/>
            <a:chOff x="0" y="0"/>
            <a:chExt cx="2893402" cy="723635"/>
          </a:xfrm>
        </p:grpSpPr>
        <p:sp>
          <p:nvSpPr>
            <p:cNvPr id="3" name="Freeform 3"/>
            <p:cNvSpPr/>
            <p:nvPr/>
          </p:nvSpPr>
          <p:spPr>
            <a:xfrm>
              <a:off x="0" y="0"/>
              <a:ext cx="2893402" cy="723635"/>
            </a:xfrm>
            <a:custGeom>
              <a:avLst/>
              <a:gdLst/>
              <a:ahLst/>
              <a:cxnLst/>
              <a:rect l="l" t="t" r="r" b="b"/>
              <a:pathLst>
                <a:path w="2893402" h="723635">
                  <a:moveTo>
                    <a:pt x="0" y="0"/>
                  </a:moveTo>
                  <a:lnTo>
                    <a:pt x="2893402" y="0"/>
                  </a:lnTo>
                  <a:lnTo>
                    <a:pt x="2893402" y="723635"/>
                  </a:lnTo>
                  <a:lnTo>
                    <a:pt x="0" y="723635"/>
                  </a:lnTo>
                  <a:close/>
                </a:path>
              </a:pathLst>
            </a:custGeom>
            <a:blipFill>
              <a:blip r:embed="rId2"/>
              <a:stretch>
                <a:fillRect t="-148019" b="-18542"/>
              </a:stretch>
            </a:blipFill>
            <a:ln w="114300" cap="sq">
              <a:gradFill>
                <a:gsLst>
                  <a:gs pos="0">
                    <a:srgbClr val="BCC41C">
                      <a:alpha val="0"/>
                    </a:srgbClr>
                  </a:gs>
                  <a:gs pos="100000">
                    <a:srgbClr val="F3FF00">
                      <a:alpha val="100000"/>
                    </a:srgbClr>
                  </a:gs>
                </a:gsLst>
                <a:lin ang="5400000"/>
              </a:gradFill>
              <a:prstDash val="solid"/>
              <a:miter/>
            </a:ln>
          </p:spPr>
          <p:txBody>
            <a:bodyPr/>
            <a:lstStyle/>
            <a:p>
              <a:pPr defTabSz="609630"/>
              <a:endParaRPr lang="en-US" sz="1200">
                <a:solidFill>
                  <a:prstClr val="black"/>
                </a:solidFill>
                <a:latin typeface="Calibri"/>
              </a:endParaRPr>
            </a:p>
          </p:txBody>
        </p:sp>
      </p:grpSp>
      <p:sp>
        <p:nvSpPr>
          <p:cNvPr id="4" name="TextBox 4"/>
          <p:cNvSpPr txBox="1"/>
          <p:nvPr/>
        </p:nvSpPr>
        <p:spPr>
          <a:xfrm>
            <a:off x="550175" y="4675294"/>
            <a:ext cx="5229459" cy="1930785"/>
          </a:xfrm>
          <a:prstGeom prst="rect">
            <a:avLst/>
          </a:prstGeom>
        </p:spPr>
        <p:txBody>
          <a:bodyPr lIns="0" tIns="0" rIns="0" bIns="0" rtlCol="0" anchor="t">
            <a:spAutoFit/>
          </a:bodyPr>
          <a:lstStyle/>
          <a:p>
            <a:pPr algn="just" defTabSz="609630">
              <a:lnSpc>
                <a:spcPts val="1876"/>
              </a:lnSpc>
            </a:pPr>
            <a:r>
              <a:rPr lang="en-US" sz="1600" dirty="0">
                <a:solidFill>
                  <a:srgbClr val="000000"/>
                </a:solidFill>
                <a:latin typeface="Montserrat"/>
                <a:ea typeface="Montserrat"/>
                <a:cs typeface="Montserrat"/>
                <a:sym typeface="Montserrat"/>
              </a:rPr>
              <a:t>LBS RACs supported the Secretariat in promoting LBS Ratification through:</a:t>
            </a:r>
          </a:p>
          <a:p>
            <a:pPr algn="just" defTabSz="609630">
              <a:lnSpc>
                <a:spcPts val="1876"/>
              </a:lnSpc>
            </a:pPr>
            <a:endParaRPr lang="en-US" sz="1600" dirty="0">
              <a:solidFill>
                <a:srgbClr val="000000"/>
              </a:solidFill>
              <a:latin typeface="Montserrat"/>
              <a:ea typeface="Montserrat"/>
              <a:cs typeface="Montserrat"/>
              <a:sym typeface="Montserrat"/>
            </a:endParaRPr>
          </a:p>
          <a:p>
            <a:pPr marL="289360" lvl="1" indent="-144680" algn="just" defTabSz="609630">
              <a:lnSpc>
                <a:spcPts val="1876"/>
              </a:lnSpc>
              <a:buFont typeface="Arial"/>
              <a:buChar char="•"/>
            </a:pPr>
            <a:r>
              <a:rPr lang="en-US" sz="1600" dirty="0">
                <a:solidFill>
                  <a:srgbClr val="000000"/>
                </a:solidFill>
                <a:latin typeface="Montserrat"/>
                <a:ea typeface="Montserrat"/>
                <a:cs typeface="Montserrat"/>
                <a:sym typeface="Montserrat"/>
              </a:rPr>
              <a:t>Developing promotional material </a:t>
            </a:r>
          </a:p>
          <a:p>
            <a:pPr marL="289360" lvl="1" indent="-144680" algn="just" defTabSz="609630">
              <a:lnSpc>
                <a:spcPts val="1876"/>
              </a:lnSpc>
              <a:buFont typeface="Arial"/>
              <a:buChar char="•"/>
            </a:pPr>
            <a:r>
              <a:rPr lang="en-US" sz="1600" dirty="0">
                <a:solidFill>
                  <a:srgbClr val="000000"/>
                </a:solidFill>
                <a:latin typeface="Montserrat"/>
                <a:ea typeface="Montserrat"/>
                <a:cs typeface="Montserrat"/>
                <a:sym typeface="Montserrat"/>
              </a:rPr>
              <a:t>Convening workshops in Cuba and St. Vincent and the Grenadines on the benefits of becoming a Party</a:t>
            </a:r>
          </a:p>
          <a:p>
            <a:pPr algn="just" defTabSz="609630">
              <a:lnSpc>
                <a:spcPts val="1876"/>
              </a:lnSpc>
            </a:pPr>
            <a:endParaRPr lang="en-US" sz="1340" dirty="0">
              <a:solidFill>
                <a:srgbClr val="000000"/>
              </a:solidFill>
              <a:latin typeface="Montserrat"/>
              <a:ea typeface="Montserrat"/>
              <a:cs typeface="Montserrat"/>
              <a:sym typeface="Montserrat"/>
            </a:endParaRPr>
          </a:p>
        </p:txBody>
      </p:sp>
      <p:sp>
        <p:nvSpPr>
          <p:cNvPr id="5" name="TextBox 5"/>
          <p:cNvSpPr txBox="1"/>
          <p:nvPr/>
        </p:nvSpPr>
        <p:spPr>
          <a:xfrm>
            <a:off x="272835" y="2127615"/>
            <a:ext cx="6203302" cy="1077218"/>
          </a:xfrm>
          <a:prstGeom prst="rect">
            <a:avLst/>
          </a:prstGeom>
        </p:spPr>
        <p:txBody>
          <a:bodyPr lIns="0" tIns="0" rIns="0" bIns="0" rtlCol="0" anchor="t">
            <a:spAutoFit/>
          </a:bodyPr>
          <a:lstStyle/>
          <a:p>
            <a:pPr defTabSz="609630">
              <a:lnSpc>
                <a:spcPts val="4238"/>
              </a:lnSpc>
            </a:pPr>
            <a:r>
              <a:rPr lang="en-US" sz="3818" b="1">
                <a:solidFill>
                  <a:srgbClr val="00425A"/>
                </a:solidFill>
                <a:latin typeface="+mj-lt"/>
                <a:ea typeface="Montserrat Bold"/>
                <a:cs typeface="Montserrat Bold"/>
                <a:sym typeface="Montserrat Bold"/>
              </a:rPr>
              <a:t>LBS PROTOCOL RATIFICATION</a:t>
            </a:r>
          </a:p>
        </p:txBody>
      </p:sp>
      <p:pic>
        <p:nvPicPr>
          <p:cNvPr id="6" name="Picture 5">
            <a:extLst>
              <a:ext uri="{FF2B5EF4-FFF2-40B4-BE49-F238E27FC236}">
                <a16:creationId xmlns:a16="http://schemas.microsoft.com/office/drawing/2014/main" id="{C0729CDD-1833-47E3-9609-337E6BB587DB}"/>
              </a:ext>
            </a:extLst>
          </p:cNvPr>
          <p:cNvPicPr>
            <a:picLocks noChangeAspect="1"/>
          </p:cNvPicPr>
          <p:nvPr/>
        </p:nvPicPr>
        <p:blipFill>
          <a:blip r:embed="rId3"/>
          <a:stretch>
            <a:fillRect/>
          </a:stretch>
        </p:blipFill>
        <p:spPr>
          <a:xfrm>
            <a:off x="7204778" y="1944876"/>
            <a:ext cx="2093655" cy="2113459"/>
          </a:xfrm>
          <a:prstGeom prst="rect">
            <a:avLst/>
          </a:prstGeom>
        </p:spPr>
      </p:pic>
      <p:pic>
        <p:nvPicPr>
          <p:cNvPr id="7" name="Picture 6">
            <a:extLst>
              <a:ext uri="{FF2B5EF4-FFF2-40B4-BE49-F238E27FC236}">
                <a16:creationId xmlns:a16="http://schemas.microsoft.com/office/drawing/2014/main" id="{478AE961-25FC-49E9-A086-F7ADECAB08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42308" y="2353209"/>
            <a:ext cx="2027698" cy="2024494"/>
          </a:xfrm>
          <a:prstGeom prst="rect">
            <a:avLst/>
          </a:prstGeom>
        </p:spPr>
      </p:pic>
      <p:pic>
        <p:nvPicPr>
          <p:cNvPr id="8" name="Picture 7">
            <a:extLst>
              <a:ext uri="{FF2B5EF4-FFF2-40B4-BE49-F238E27FC236}">
                <a16:creationId xmlns:a16="http://schemas.microsoft.com/office/drawing/2014/main" id="{29F34833-497F-434B-B82D-A9EDCCE41B69}"/>
              </a:ext>
            </a:extLst>
          </p:cNvPr>
          <p:cNvPicPr>
            <a:picLocks noChangeAspect="1"/>
          </p:cNvPicPr>
          <p:nvPr/>
        </p:nvPicPr>
        <p:blipFill>
          <a:blip r:embed="rId5"/>
          <a:stretch>
            <a:fillRect/>
          </a:stretch>
        </p:blipFill>
        <p:spPr>
          <a:xfrm>
            <a:off x="7148507" y="3697352"/>
            <a:ext cx="2518517" cy="2542675"/>
          </a:xfrm>
          <a:prstGeom prst="rect">
            <a:avLst/>
          </a:prstGeom>
        </p:spPr>
      </p:pic>
      <p:pic>
        <p:nvPicPr>
          <p:cNvPr id="9" name="Picture 8">
            <a:extLst>
              <a:ext uri="{FF2B5EF4-FFF2-40B4-BE49-F238E27FC236}">
                <a16:creationId xmlns:a16="http://schemas.microsoft.com/office/drawing/2014/main" id="{5E348046-E02A-4F23-B5EC-31DE03E892B8}"/>
              </a:ext>
            </a:extLst>
          </p:cNvPr>
          <p:cNvPicPr>
            <a:picLocks noChangeAspect="1"/>
          </p:cNvPicPr>
          <p:nvPr/>
        </p:nvPicPr>
        <p:blipFill>
          <a:blip r:embed="rId6"/>
          <a:stretch>
            <a:fillRect/>
          </a:stretch>
        </p:blipFill>
        <p:spPr>
          <a:xfrm>
            <a:off x="9675865" y="4571008"/>
            <a:ext cx="2360584" cy="2286992"/>
          </a:xfrm>
          <a:prstGeom prst="rect">
            <a:avLst/>
          </a:prstGeom>
        </p:spPr>
      </p:pic>
      <p:sp>
        <p:nvSpPr>
          <p:cNvPr id="10" name="TextBox 14">
            <a:extLst>
              <a:ext uri="{FF2B5EF4-FFF2-40B4-BE49-F238E27FC236}">
                <a16:creationId xmlns:a16="http://schemas.microsoft.com/office/drawing/2014/main" id="{09D2E727-4602-A2FC-1716-AE768CE719F8}"/>
              </a:ext>
            </a:extLst>
          </p:cNvPr>
          <p:cNvSpPr txBox="1"/>
          <p:nvPr/>
        </p:nvSpPr>
        <p:spPr>
          <a:xfrm>
            <a:off x="522039" y="3311689"/>
            <a:ext cx="5313803" cy="1084015"/>
          </a:xfrm>
          <a:prstGeom prst="rect">
            <a:avLst/>
          </a:prstGeom>
        </p:spPr>
        <p:txBody>
          <a:bodyPr wrap="square" lIns="0" tIns="0" rIns="0" bIns="0" rtlCol="0" anchor="t">
            <a:spAutoFit/>
          </a:bodyPr>
          <a:lstStyle/>
          <a:p>
            <a:pPr algn="l"/>
            <a:r>
              <a:rPr lang="en-US" sz="1600" dirty="0">
                <a:solidFill>
                  <a:srgbClr val="000000"/>
                </a:solidFill>
                <a:latin typeface="Montserrat"/>
                <a:ea typeface="Montserrat"/>
                <a:cs typeface="Montserrat"/>
                <a:sym typeface="Montserrat"/>
              </a:rPr>
              <a:t>The Government of St. Kitts &amp; Nevis became the 16 Contracting Party to the LBS Protocol in October 2024</a:t>
            </a:r>
          </a:p>
          <a:p>
            <a:pPr algn="l">
              <a:lnSpc>
                <a:spcPts val="2935"/>
              </a:lnSpc>
            </a:pPr>
            <a:endParaRPr lang="en-US" sz="2096" dirty="0">
              <a:solidFill>
                <a:srgbClr val="000000"/>
              </a:solidFill>
              <a:latin typeface="Montserrat"/>
              <a:ea typeface="Montserrat"/>
              <a:cs typeface="Montserrat"/>
              <a:sym typeface="Montserrat"/>
            </a:endParaRPr>
          </a:p>
        </p:txBody>
      </p:sp>
      <p:pic>
        <p:nvPicPr>
          <p:cNvPr id="11" name="Picture 10">
            <a:extLst>
              <a:ext uri="{FF2B5EF4-FFF2-40B4-BE49-F238E27FC236}">
                <a16:creationId xmlns:a16="http://schemas.microsoft.com/office/drawing/2014/main" id="{E6D070CD-D45C-C51F-B77A-E52593CB1BBC}"/>
              </a:ext>
            </a:extLst>
          </p:cNvPr>
          <p:cNvPicPr>
            <a:picLocks noChangeAspect="1"/>
          </p:cNvPicPr>
          <p:nvPr/>
        </p:nvPicPr>
        <p:blipFill>
          <a:blip r:embed="rId7"/>
          <a:stretch>
            <a:fillRect/>
          </a:stretch>
        </p:blipFill>
        <p:spPr>
          <a:xfrm>
            <a:off x="5863978" y="3543789"/>
            <a:ext cx="1152243" cy="79254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48157D-64B1-E07D-0966-2667B0B54690}"/>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7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4"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5"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6"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7"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8"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72" name="Rectangle 71">
            <a:extLst>
              <a:ext uri="{FF2B5EF4-FFF2-40B4-BE49-F238E27FC236}">
                <a16:creationId xmlns:a16="http://schemas.microsoft.com/office/drawing/2014/main" id="{58789E63-C78D-4210-8A38-DD6FB3B6B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7E318D14-CB6C-4FF1-B59C-1BE9F245ADB7}"/>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2779" b="12221"/>
          <a:stretch>
            <a:fillRect/>
          </a:stretch>
        </p:blipFill>
        <p:spPr>
          <a:xfrm>
            <a:off x="20" y="10"/>
            <a:ext cx="12191980" cy="6857990"/>
          </a:xfrm>
          <a:prstGeom prst="rect">
            <a:avLst/>
          </a:prstGeom>
        </p:spPr>
      </p:pic>
      <p:sp>
        <p:nvSpPr>
          <p:cNvPr id="74" name="Rectangle 73">
            <a:extLst>
              <a:ext uri="{FF2B5EF4-FFF2-40B4-BE49-F238E27FC236}">
                <a16:creationId xmlns:a16="http://schemas.microsoft.com/office/drawing/2014/main" id="{933BD51B-53C3-4AA2-8BD3-AFDF9E98BA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57941" y="-1157556"/>
            <a:ext cx="6858000" cy="9173882"/>
          </a:xfrm>
          <a:prstGeom prst="rect">
            <a:avLst/>
          </a:prstGeom>
          <a:gradFill>
            <a:gsLst>
              <a:gs pos="71000">
                <a:srgbClr val="000000">
                  <a:alpha val="0"/>
                </a:srgbClr>
              </a:gs>
              <a:gs pos="0">
                <a:schemeClr val="tx1"/>
              </a:gs>
              <a:gs pos="0">
                <a:srgbClr val="000000">
                  <a:alpha val="4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5B8B1B-9CFE-71A5-7C70-688DD08246F2}"/>
              </a:ext>
            </a:extLst>
          </p:cNvPr>
          <p:cNvSpPr>
            <a:spLocks noGrp="1"/>
          </p:cNvSpPr>
          <p:nvPr>
            <p:ph type="ctrTitle"/>
          </p:nvPr>
        </p:nvSpPr>
        <p:spPr>
          <a:xfrm>
            <a:off x="848696" y="1371600"/>
            <a:ext cx="7753235" cy="3948621"/>
          </a:xfrm>
        </p:spPr>
        <p:txBody>
          <a:bodyPr vert="horz" lIns="91440" tIns="45720" rIns="91440" bIns="45720" rtlCol="0" anchor="b">
            <a:normAutofit/>
          </a:bodyPr>
          <a:lstStyle/>
          <a:p>
            <a:pPr algn="l">
              <a:lnSpc>
                <a:spcPct val="90000"/>
              </a:lnSpc>
            </a:pPr>
            <a:r>
              <a:rPr lang="en-US" sz="3800">
                <a:solidFill>
                  <a:srgbClr val="FFFFFF"/>
                </a:solidFill>
              </a:rPr>
              <a:t>Part 1</a:t>
            </a:r>
            <a:br>
              <a:rPr lang="en-US" sz="3800">
                <a:solidFill>
                  <a:srgbClr val="FFFFFF"/>
                </a:solidFill>
              </a:rPr>
            </a:br>
            <a:br>
              <a:rPr lang="en-US" sz="3800">
                <a:solidFill>
                  <a:srgbClr val="FFFFFF"/>
                </a:solidFill>
              </a:rPr>
            </a:br>
            <a:r>
              <a:rPr lang="en-US" sz="3800">
                <a:solidFill>
                  <a:srgbClr val="FFFFFF"/>
                </a:solidFill>
              </a:rPr>
              <a:t>The Big Picture</a:t>
            </a:r>
            <a:br>
              <a:rPr lang="en-US" sz="3800">
                <a:solidFill>
                  <a:srgbClr val="FFFFFF"/>
                </a:solidFill>
              </a:rPr>
            </a:br>
            <a:br>
              <a:rPr lang="en-US" sz="3800">
                <a:solidFill>
                  <a:srgbClr val="FFFFFF"/>
                </a:solidFill>
              </a:rPr>
            </a:br>
            <a:r>
              <a:rPr lang="en-US" sz="3800">
                <a:solidFill>
                  <a:srgbClr val="FFFFFF"/>
                </a:solidFill>
              </a:rPr>
              <a:t>"Collective Action for a Resilient Caribbean Sea. " </a:t>
            </a:r>
          </a:p>
        </p:txBody>
      </p:sp>
      <p:grpSp>
        <p:nvGrpSpPr>
          <p:cNvPr id="76" name="Group 75">
            <a:extLst>
              <a:ext uri="{FF2B5EF4-FFF2-40B4-BE49-F238E27FC236}">
                <a16:creationId xmlns:a16="http://schemas.microsoft.com/office/drawing/2014/main" id="{C94FD3EC-1310-4AD0-9781-ECB252862C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rgbClr val="FFFFFF"/>
          </a:solidFill>
        </p:grpSpPr>
        <p:sp>
          <p:nvSpPr>
            <p:cNvPr id="77" name="Freeform 10">
              <a:extLst>
                <a:ext uri="{FF2B5EF4-FFF2-40B4-BE49-F238E27FC236}">
                  <a16:creationId xmlns:a16="http://schemas.microsoft.com/office/drawing/2014/main" id="{672A918A-85C5-4B31-8998-25857DAB5E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8" name="Freeform 15">
              <a:extLst>
                <a:ext uri="{FF2B5EF4-FFF2-40B4-BE49-F238E27FC236}">
                  <a16:creationId xmlns:a16="http://schemas.microsoft.com/office/drawing/2014/main" id="{E0815E64-1D86-4D7E-8CE3-57F2E67B7B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9" name="Freeform 18">
              <a:extLst>
                <a:ext uri="{FF2B5EF4-FFF2-40B4-BE49-F238E27FC236}">
                  <a16:creationId xmlns:a16="http://schemas.microsoft.com/office/drawing/2014/main" id="{497B2EDF-E079-4AC9-8201-79F55E655C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0" name="Freeform 22">
              <a:extLst>
                <a:ext uri="{FF2B5EF4-FFF2-40B4-BE49-F238E27FC236}">
                  <a16:creationId xmlns:a16="http://schemas.microsoft.com/office/drawing/2014/main" id="{23833C89-2511-479D-BC7D-43F4661DC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1" name="Freeform 8">
              <a:extLst>
                <a:ext uri="{FF2B5EF4-FFF2-40B4-BE49-F238E27FC236}">
                  <a16:creationId xmlns:a16="http://schemas.microsoft.com/office/drawing/2014/main" id="{134D3974-8C13-4CDE-B973-7120BB8074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2" name="Freeform 19">
              <a:extLst>
                <a:ext uri="{FF2B5EF4-FFF2-40B4-BE49-F238E27FC236}">
                  <a16:creationId xmlns:a16="http://schemas.microsoft.com/office/drawing/2014/main" id="{5BF1FC02-08FF-4338-9BB7-15FA81B926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3" name="Freeform 20">
              <a:extLst>
                <a:ext uri="{FF2B5EF4-FFF2-40B4-BE49-F238E27FC236}">
                  <a16:creationId xmlns:a16="http://schemas.microsoft.com/office/drawing/2014/main" id="{F56F9F25-5C9C-4CA3-A914-FC497872EC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 name="Freeform 23">
              <a:extLst>
                <a:ext uri="{FF2B5EF4-FFF2-40B4-BE49-F238E27FC236}">
                  <a16:creationId xmlns:a16="http://schemas.microsoft.com/office/drawing/2014/main" id="{E656ABC3-F068-4B85-8661-0EC5E9C89B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5" name="Freeform 26">
              <a:extLst>
                <a:ext uri="{FF2B5EF4-FFF2-40B4-BE49-F238E27FC236}">
                  <a16:creationId xmlns:a16="http://schemas.microsoft.com/office/drawing/2014/main" id="{535711AB-6053-4A1F-B963-9A991231C4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 name="Freeform 27">
              <a:extLst>
                <a:ext uri="{FF2B5EF4-FFF2-40B4-BE49-F238E27FC236}">
                  <a16:creationId xmlns:a16="http://schemas.microsoft.com/office/drawing/2014/main" id="{99484A9E-C9E7-48E3-835C-CA00039A94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7" name="Freeform 28">
              <a:extLst>
                <a:ext uri="{FF2B5EF4-FFF2-40B4-BE49-F238E27FC236}">
                  <a16:creationId xmlns:a16="http://schemas.microsoft.com/office/drawing/2014/main" id="{30E00243-C6C1-4AFB-9954-AC9C0837AB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8" name="Freeform 30">
              <a:extLst>
                <a:ext uri="{FF2B5EF4-FFF2-40B4-BE49-F238E27FC236}">
                  <a16:creationId xmlns:a16="http://schemas.microsoft.com/office/drawing/2014/main" id="{47B00545-0508-41CF-9169-37CB97E08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 name="Freeform 43">
              <a:extLst>
                <a:ext uri="{FF2B5EF4-FFF2-40B4-BE49-F238E27FC236}">
                  <a16:creationId xmlns:a16="http://schemas.microsoft.com/office/drawing/2014/main" id="{884EDA62-CEFA-447C-A731-3A1FC949F5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0" name="Freeform 51">
              <a:extLst>
                <a:ext uri="{FF2B5EF4-FFF2-40B4-BE49-F238E27FC236}">
                  <a16:creationId xmlns:a16="http://schemas.microsoft.com/office/drawing/2014/main" id="{3C095E3E-AA61-45A1-B7D8-48F0E675A0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1" name="Freeform 52">
              <a:extLst>
                <a:ext uri="{FF2B5EF4-FFF2-40B4-BE49-F238E27FC236}">
                  <a16:creationId xmlns:a16="http://schemas.microsoft.com/office/drawing/2014/main" id="{E942C193-F3C5-4954-AD2C-EC2CD1AE72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2" name="Freeform 53">
              <a:extLst>
                <a:ext uri="{FF2B5EF4-FFF2-40B4-BE49-F238E27FC236}">
                  <a16:creationId xmlns:a16="http://schemas.microsoft.com/office/drawing/2014/main" id="{BDABF981-DD5E-4501-8BDA-03AA48E36C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3" name="Freeform 54">
              <a:extLst>
                <a:ext uri="{FF2B5EF4-FFF2-40B4-BE49-F238E27FC236}">
                  <a16:creationId xmlns:a16="http://schemas.microsoft.com/office/drawing/2014/main" id="{F9D003FB-F58B-4C20-87E7-6FB1422CC2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 name="Freeform 55">
              <a:extLst>
                <a:ext uri="{FF2B5EF4-FFF2-40B4-BE49-F238E27FC236}">
                  <a16:creationId xmlns:a16="http://schemas.microsoft.com/office/drawing/2014/main" id="{D41B2545-F038-4CE0-B931-285F086D97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5" name="Freeform 56">
              <a:extLst>
                <a:ext uri="{FF2B5EF4-FFF2-40B4-BE49-F238E27FC236}">
                  <a16:creationId xmlns:a16="http://schemas.microsoft.com/office/drawing/2014/main" id="{9B64122A-3C88-4240-8766-D84EF1F12B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6" name="Freeform 57">
              <a:extLst>
                <a:ext uri="{FF2B5EF4-FFF2-40B4-BE49-F238E27FC236}">
                  <a16:creationId xmlns:a16="http://schemas.microsoft.com/office/drawing/2014/main" id="{CE208694-203A-403C-AE2F-D2E2894050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7" name="Freeform 59">
              <a:extLst>
                <a:ext uri="{FF2B5EF4-FFF2-40B4-BE49-F238E27FC236}">
                  <a16:creationId xmlns:a16="http://schemas.microsoft.com/office/drawing/2014/main" id="{212458A7-EAC6-4F24-80BD-77B41054B3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8" name="Freeform 60">
              <a:extLst>
                <a:ext uri="{FF2B5EF4-FFF2-40B4-BE49-F238E27FC236}">
                  <a16:creationId xmlns:a16="http://schemas.microsoft.com/office/drawing/2014/main" id="{229A706A-FB43-4854-B0B0-7F09945770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9" name="Freeform 61">
              <a:extLst>
                <a:ext uri="{FF2B5EF4-FFF2-40B4-BE49-F238E27FC236}">
                  <a16:creationId xmlns:a16="http://schemas.microsoft.com/office/drawing/2014/main" id="{476F59BD-B421-4186-BBD7-39A00744FB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0" name="Freeform 5">
              <a:extLst>
                <a:ext uri="{FF2B5EF4-FFF2-40B4-BE49-F238E27FC236}">
                  <a16:creationId xmlns:a16="http://schemas.microsoft.com/office/drawing/2014/main" id="{D27B3750-2ECF-4CC9-B08C-9E5F550635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1" name="Freeform 6">
              <a:extLst>
                <a:ext uri="{FF2B5EF4-FFF2-40B4-BE49-F238E27FC236}">
                  <a16:creationId xmlns:a16="http://schemas.microsoft.com/office/drawing/2014/main" id="{096E7AD1-BF5B-4298-9E32-A47CB010FA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2" name="Freeform 7">
              <a:extLst>
                <a:ext uri="{FF2B5EF4-FFF2-40B4-BE49-F238E27FC236}">
                  <a16:creationId xmlns:a16="http://schemas.microsoft.com/office/drawing/2014/main" id="{5C2E7B82-DC9D-43AD-BA1E-3759FE4AA0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 name="Freeform 8">
              <a:extLst>
                <a:ext uri="{FF2B5EF4-FFF2-40B4-BE49-F238E27FC236}">
                  <a16:creationId xmlns:a16="http://schemas.microsoft.com/office/drawing/2014/main" id="{BCDC8C86-4A99-41A4-9DC0-08145CE035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 name="Freeform 9">
              <a:extLst>
                <a:ext uri="{FF2B5EF4-FFF2-40B4-BE49-F238E27FC236}">
                  <a16:creationId xmlns:a16="http://schemas.microsoft.com/office/drawing/2014/main" id="{C8785DE7-3737-4E27-BE2F-0DBFD301D1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 name="Freeform 11">
              <a:extLst>
                <a:ext uri="{FF2B5EF4-FFF2-40B4-BE49-F238E27FC236}">
                  <a16:creationId xmlns:a16="http://schemas.microsoft.com/office/drawing/2014/main" id="{C28B40AF-5DD3-4A7F-91AB-F49D46E2EA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6" name="Freeform 12">
              <a:extLst>
                <a:ext uri="{FF2B5EF4-FFF2-40B4-BE49-F238E27FC236}">
                  <a16:creationId xmlns:a16="http://schemas.microsoft.com/office/drawing/2014/main" id="{7411F1BC-34F9-470E-87B5-B3986C27F5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7" name="Freeform 13">
              <a:extLst>
                <a:ext uri="{FF2B5EF4-FFF2-40B4-BE49-F238E27FC236}">
                  <a16:creationId xmlns:a16="http://schemas.microsoft.com/office/drawing/2014/main" id="{6AC0F0C8-6D0F-4644-9C89-D6EF4771C5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8" name="Freeform 14">
              <a:extLst>
                <a:ext uri="{FF2B5EF4-FFF2-40B4-BE49-F238E27FC236}">
                  <a16:creationId xmlns:a16="http://schemas.microsoft.com/office/drawing/2014/main" id="{01D69BD9-5C87-44C7-9112-9A4D5F08D2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9" name="Freeform 16">
              <a:extLst>
                <a:ext uri="{FF2B5EF4-FFF2-40B4-BE49-F238E27FC236}">
                  <a16:creationId xmlns:a16="http://schemas.microsoft.com/office/drawing/2014/main" id="{67ECDACB-4E98-478E-959E-285DA9641C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 name="Freeform 17">
              <a:extLst>
                <a:ext uri="{FF2B5EF4-FFF2-40B4-BE49-F238E27FC236}">
                  <a16:creationId xmlns:a16="http://schemas.microsoft.com/office/drawing/2014/main" id="{BAA10AA6-CC20-48EF-932E-6E1A686B5A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 name="Freeform 21">
              <a:extLst>
                <a:ext uri="{FF2B5EF4-FFF2-40B4-BE49-F238E27FC236}">
                  <a16:creationId xmlns:a16="http://schemas.microsoft.com/office/drawing/2014/main" id="{1BE77E80-C10D-4958-BB7D-C901F9401B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 name="Freeform 25">
              <a:extLst>
                <a:ext uri="{FF2B5EF4-FFF2-40B4-BE49-F238E27FC236}">
                  <a16:creationId xmlns:a16="http://schemas.microsoft.com/office/drawing/2014/main" id="{4202FCC8-1E30-478E-BD2D-2531BE2D94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3" name="Freeform 29">
              <a:extLst>
                <a:ext uri="{FF2B5EF4-FFF2-40B4-BE49-F238E27FC236}">
                  <a16:creationId xmlns:a16="http://schemas.microsoft.com/office/drawing/2014/main" id="{89277949-55D2-4CEB-BD97-066C2B1E37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4" name="Freeform 31">
              <a:extLst>
                <a:ext uri="{FF2B5EF4-FFF2-40B4-BE49-F238E27FC236}">
                  <a16:creationId xmlns:a16="http://schemas.microsoft.com/office/drawing/2014/main" id="{B8EF2C08-9DA7-46E2-ADC8-1A2D271D1B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5" name="Freeform 32">
              <a:extLst>
                <a:ext uri="{FF2B5EF4-FFF2-40B4-BE49-F238E27FC236}">
                  <a16:creationId xmlns:a16="http://schemas.microsoft.com/office/drawing/2014/main" id="{DD0041CF-27BC-41BA-AA0E-8D0BC8C51D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6" name="Freeform 33">
              <a:extLst>
                <a:ext uri="{FF2B5EF4-FFF2-40B4-BE49-F238E27FC236}">
                  <a16:creationId xmlns:a16="http://schemas.microsoft.com/office/drawing/2014/main" id="{0A68EB76-B31F-4A68-A511-E9FA4DBAC9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 name="Freeform 34">
              <a:extLst>
                <a:ext uri="{FF2B5EF4-FFF2-40B4-BE49-F238E27FC236}">
                  <a16:creationId xmlns:a16="http://schemas.microsoft.com/office/drawing/2014/main" id="{810ECAA2-F5A4-4CCB-9E69-D7B7B340F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 name="Freeform 35">
              <a:extLst>
                <a:ext uri="{FF2B5EF4-FFF2-40B4-BE49-F238E27FC236}">
                  <a16:creationId xmlns:a16="http://schemas.microsoft.com/office/drawing/2014/main" id="{BFB1BDBB-BEE0-4E9D-9DA1-1050B31A24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9" name="Freeform 36">
              <a:extLst>
                <a:ext uri="{FF2B5EF4-FFF2-40B4-BE49-F238E27FC236}">
                  <a16:creationId xmlns:a16="http://schemas.microsoft.com/office/drawing/2014/main" id="{93C7B171-B419-495C-8784-E5A33A269C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0" name="Freeform 37">
              <a:extLst>
                <a:ext uri="{FF2B5EF4-FFF2-40B4-BE49-F238E27FC236}">
                  <a16:creationId xmlns:a16="http://schemas.microsoft.com/office/drawing/2014/main" id="{54ED346F-C89B-431F-929F-F60448592D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1" name="Freeform 38">
              <a:extLst>
                <a:ext uri="{FF2B5EF4-FFF2-40B4-BE49-F238E27FC236}">
                  <a16:creationId xmlns:a16="http://schemas.microsoft.com/office/drawing/2014/main" id="{87138F5F-ADD8-43EA-8619-D8E063A489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2" name="Freeform 39">
              <a:extLst>
                <a:ext uri="{FF2B5EF4-FFF2-40B4-BE49-F238E27FC236}">
                  <a16:creationId xmlns:a16="http://schemas.microsoft.com/office/drawing/2014/main" id="{92558A0E-070A-473C-A191-5F1F842E2B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3" name="Freeform 40">
              <a:extLst>
                <a:ext uri="{FF2B5EF4-FFF2-40B4-BE49-F238E27FC236}">
                  <a16:creationId xmlns:a16="http://schemas.microsoft.com/office/drawing/2014/main" id="{EC669C1C-F151-44FF-93F6-80E169BAE9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4" name="Freeform 41">
              <a:extLst>
                <a:ext uri="{FF2B5EF4-FFF2-40B4-BE49-F238E27FC236}">
                  <a16:creationId xmlns:a16="http://schemas.microsoft.com/office/drawing/2014/main" id="{A7C8559F-5893-4FF6-A95F-5B6E188EFB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5" name="Freeform 42">
              <a:extLst>
                <a:ext uri="{FF2B5EF4-FFF2-40B4-BE49-F238E27FC236}">
                  <a16:creationId xmlns:a16="http://schemas.microsoft.com/office/drawing/2014/main" id="{896641C3-B861-454E-A910-4A555C0EB1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6" name="Freeform 44">
              <a:extLst>
                <a:ext uri="{FF2B5EF4-FFF2-40B4-BE49-F238E27FC236}">
                  <a16:creationId xmlns:a16="http://schemas.microsoft.com/office/drawing/2014/main" id="{19F6709B-959B-414E-808B-32E9765C5A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7" name="Freeform 45">
              <a:extLst>
                <a:ext uri="{FF2B5EF4-FFF2-40B4-BE49-F238E27FC236}">
                  <a16:creationId xmlns:a16="http://schemas.microsoft.com/office/drawing/2014/main" id="{CA9F93DC-C844-4B5E-AFC8-B2D0F1B5A4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8" name="Freeform 46">
              <a:extLst>
                <a:ext uri="{FF2B5EF4-FFF2-40B4-BE49-F238E27FC236}">
                  <a16:creationId xmlns:a16="http://schemas.microsoft.com/office/drawing/2014/main" id="{6126A395-7043-45D5-9BC7-F3920A874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9" name="Freeform 47">
              <a:extLst>
                <a:ext uri="{FF2B5EF4-FFF2-40B4-BE49-F238E27FC236}">
                  <a16:creationId xmlns:a16="http://schemas.microsoft.com/office/drawing/2014/main" id="{B31760B7-7420-4FE1-A1D9-9252F344F9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0" name="Freeform 48">
              <a:extLst>
                <a:ext uri="{FF2B5EF4-FFF2-40B4-BE49-F238E27FC236}">
                  <a16:creationId xmlns:a16="http://schemas.microsoft.com/office/drawing/2014/main" id="{ECCD080B-6241-42FB-BB45-9BAB645427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 name="Freeform 49">
              <a:extLst>
                <a:ext uri="{FF2B5EF4-FFF2-40B4-BE49-F238E27FC236}">
                  <a16:creationId xmlns:a16="http://schemas.microsoft.com/office/drawing/2014/main" id="{7130F0B8-37E5-4D73-B6D0-07AEF67936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 name="Freeform 8">
              <a:extLst>
                <a:ext uri="{FF2B5EF4-FFF2-40B4-BE49-F238E27FC236}">
                  <a16:creationId xmlns:a16="http://schemas.microsoft.com/office/drawing/2014/main" id="{2283A536-3B42-4705-8BD6-F059FCED1B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 name="Freeform 106">
              <a:extLst>
                <a:ext uri="{FF2B5EF4-FFF2-40B4-BE49-F238E27FC236}">
                  <a16:creationId xmlns:a16="http://schemas.microsoft.com/office/drawing/2014/main" id="{F0B7EC11-47EC-4CDE-BC72-A3777D6B7C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533670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6513716-9D60-4F01-9431-817B48CCEF91}"/>
              </a:ext>
            </a:extLst>
          </p:cNvPr>
          <p:cNvSpPr>
            <a:spLocks noGrp="1"/>
          </p:cNvSpPr>
          <p:nvPr>
            <p:ph type="title"/>
          </p:nvPr>
        </p:nvSpPr>
        <p:spPr>
          <a:xfrm>
            <a:off x="296047" y="1317688"/>
            <a:ext cx="8176491" cy="751428"/>
          </a:xfrm>
        </p:spPr>
        <p:txBody>
          <a:bodyPr>
            <a:noAutofit/>
          </a:bodyPr>
          <a:lstStyle/>
          <a:p>
            <a:r>
              <a:rPr lang="en-US" sz="3600"/>
              <a:t>Support to the Open-Ended Working Group on Monitoring and </a:t>
            </a:r>
            <a:r>
              <a:rPr lang="en-US" sz="3600" err="1"/>
              <a:t>Assesment</a:t>
            </a:r>
            <a:r>
              <a:rPr lang="en-US" sz="3600"/>
              <a:t> </a:t>
            </a:r>
          </a:p>
        </p:txBody>
      </p:sp>
      <p:sp>
        <p:nvSpPr>
          <p:cNvPr id="19" name="Content Placeholder 18">
            <a:extLst>
              <a:ext uri="{FF2B5EF4-FFF2-40B4-BE49-F238E27FC236}">
                <a16:creationId xmlns:a16="http://schemas.microsoft.com/office/drawing/2014/main" id="{8E842303-6EAC-4879-9C8B-9ADD4F3F15BF}"/>
              </a:ext>
            </a:extLst>
          </p:cNvPr>
          <p:cNvSpPr>
            <a:spLocks noGrp="1"/>
          </p:cNvSpPr>
          <p:nvPr>
            <p:ph idx="1"/>
          </p:nvPr>
        </p:nvSpPr>
        <p:spPr>
          <a:xfrm>
            <a:off x="224926" y="2506662"/>
            <a:ext cx="8176491" cy="4351338"/>
          </a:xfrm>
        </p:spPr>
        <p:txBody>
          <a:bodyPr>
            <a:normAutofit/>
          </a:bodyPr>
          <a:lstStyle/>
          <a:p>
            <a:r>
              <a:rPr lang="en-US" sz="2400"/>
              <a:t>New Thematic Sub-groups under OEWG established </a:t>
            </a:r>
          </a:p>
          <a:p>
            <a:r>
              <a:rPr lang="en-US" sz="2400"/>
              <a:t>New experts nominated to the Working Group and the Subgroup</a:t>
            </a:r>
          </a:p>
          <a:p>
            <a:r>
              <a:rPr lang="en-US" sz="2400"/>
              <a:t>Meetings of OEWG &amp; thematic subgroup convened virtually</a:t>
            </a:r>
          </a:p>
          <a:p>
            <a:r>
              <a:rPr lang="en-US" sz="2400"/>
              <a:t>Co-leads of the thematic subgroup identified</a:t>
            </a:r>
          </a:p>
          <a:p>
            <a:r>
              <a:rPr lang="en-US" sz="2400"/>
              <a:t>Joint OEWG &amp; Sargassum Working Group Meeting</a:t>
            </a:r>
          </a:p>
          <a:p>
            <a:r>
              <a:rPr lang="en-US" sz="2400"/>
              <a:t>Reviewed &amp; revised TORs of Working Group</a:t>
            </a:r>
          </a:p>
          <a:p>
            <a:r>
              <a:rPr lang="en-US" sz="2400"/>
              <a:t>Reviewed technical papers developed by RACs &amp; presented to LBS STAC 7 for consideration</a:t>
            </a:r>
          </a:p>
          <a:p>
            <a:pPr marL="0" indent="0">
              <a:buNone/>
            </a:pPr>
            <a:endParaRPr lang="en-US" sz="2400"/>
          </a:p>
        </p:txBody>
      </p:sp>
      <p:pic>
        <p:nvPicPr>
          <p:cNvPr id="37" name="Picture Placeholder 36">
            <a:extLst>
              <a:ext uri="{FF2B5EF4-FFF2-40B4-BE49-F238E27FC236}">
                <a16:creationId xmlns:a16="http://schemas.microsoft.com/office/drawing/2014/main" id="{43104411-4326-4AC6-954B-429064FFC59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0971" b="28770"/>
          <a:stretch/>
        </p:blipFill>
        <p:spPr>
          <a:xfrm>
            <a:off x="8811441" y="364729"/>
            <a:ext cx="3084512" cy="2476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1" name="Picture Placeholder 40">
            <a:extLst>
              <a:ext uri="{FF2B5EF4-FFF2-40B4-BE49-F238E27FC236}">
                <a16:creationId xmlns:a16="http://schemas.microsoft.com/office/drawing/2014/main" id="{287DA97C-C326-4641-B375-7BAF92550CAE}"/>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4164" b="32822"/>
          <a:stretch/>
        </p:blipFill>
        <p:spPr>
          <a:xfrm>
            <a:off x="8401417" y="3039428"/>
            <a:ext cx="3778349" cy="35585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64880" y="2204720"/>
            <a:ext cx="3579256" cy="3748352"/>
          </a:xfrm>
          <a:custGeom>
            <a:avLst/>
            <a:gdLst/>
            <a:ahLst/>
            <a:cxnLst/>
            <a:rect l="l" t="t" r="r" b="b"/>
            <a:pathLst>
              <a:path w="8017905" h="7025689">
                <a:moveTo>
                  <a:pt x="0" y="0"/>
                </a:moveTo>
                <a:lnTo>
                  <a:pt x="8017905" y="0"/>
                </a:lnTo>
                <a:lnTo>
                  <a:pt x="8017905" y="7025689"/>
                </a:lnTo>
                <a:lnTo>
                  <a:pt x="0" y="70256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904082" y="2998023"/>
            <a:ext cx="900852" cy="830422"/>
          </a:xfrm>
          <a:custGeom>
            <a:avLst/>
            <a:gdLst/>
            <a:ahLst/>
            <a:cxnLst/>
            <a:rect l="l" t="t" r="r" b="b"/>
            <a:pathLst>
              <a:path w="1351278" h="1245633">
                <a:moveTo>
                  <a:pt x="0" y="0"/>
                </a:moveTo>
                <a:lnTo>
                  <a:pt x="1351279" y="0"/>
                </a:lnTo>
                <a:lnTo>
                  <a:pt x="1351279" y="1245633"/>
                </a:lnTo>
                <a:lnTo>
                  <a:pt x="0" y="12456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0014888" y="4040544"/>
            <a:ext cx="901665" cy="901665"/>
          </a:xfrm>
          <a:custGeom>
            <a:avLst/>
            <a:gdLst/>
            <a:ahLst/>
            <a:cxnLst/>
            <a:rect l="l" t="t" r="r" b="b"/>
            <a:pathLst>
              <a:path w="1352497" h="1352497">
                <a:moveTo>
                  <a:pt x="0" y="0"/>
                </a:moveTo>
                <a:lnTo>
                  <a:pt x="1352497" y="0"/>
                </a:lnTo>
                <a:lnTo>
                  <a:pt x="1352497" y="1352497"/>
                </a:lnTo>
                <a:lnTo>
                  <a:pt x="0" y="13524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014888" y="5118237"/>
            <a:ext cx="929038" cy="857037"/>
          </a:xfrm>
          <a:custGeom>
            <a:avLst/>
            <a:gdLst/>
            <a:ahLst/>
            <a:cxnLst/>
            <a:rect l="l" t="t" r="r" b="b"/>
            <a:pathLst>
              <a:path w="1393557" h="1285556">
                <a:moveTo>
                  <a:pt x="0" y="0"/>
                </a:moveTo>
                <a:lnTo>
                  <a:pt x="1393557" y="0"/>
                </a:lnTo>
                <a:lnTo>
                  <a:pt x="1393557" y="1285556"/>
                </a:lnTo>
                <a:lnTo>
                  <a:pt x="0" y="12855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290431" y="142087"/>
            <a:ext cx="7187329" cy="1562223"/>
          </a:xfrm>
          <a:prstGeom prst="rect">
            <a:avLst/>
          </a:prstGeom>
        </p:spPr>
        <p:txBody>
          <a:bodyPr wrap="square" lIns="0" tIns="0" rIns="0" bIns="0" rtlCol="0" anchor="t">
            <a:spAutoFit/>
          </a:bodyPr>
          <a:lstStyle/>
          <a:p>
            <a:pPr defTabSz="609630">
              <a:lnSpc>
                <a:spcPts val="4198"/>
              </a:lnSpc>
            </a:pPr>
            <a:r>
              <a:rPr lang="en-US" sz="2400" b="1" dirty="0">
                <a:solidFill>
                  <a:srgbClr val="00425A"/>
                </a:solidFill>
                <a:latin typeface="+mj-lt"/>
                <a:ea typeface="Montserrat Bold"/>
                <a:cs typeface="Montserrat Bold"/>
                <a:sym typeface="Montserrat Bold"/>
              </a:rPr>
              <a:t>TECHNICAL SUPPORT TO </a:t>
            </a:r>
          </a:p>
          <a:p>
            <a:pPr defTabSz="609630">
              <a:lnSpc>
                <a:spcPts val="4198"/>
              </a:lnSpc>
            </a:pPr>
            <a:r>
              <a:rPr lang="en-US" sz="2400" b="1" dirty="0">
                <a:solidFill>
                  <a:srgbClr val="00425A"/>
                </a:solidFill>
                <a:latin typeface="+mj-lt"/>
                <a:ea typeface="Montserrat Bold"/>
                <a:cs typeface="Montserrat Bold"/>
                <a:sym typeface="Montserrat Bold"/>
              </a:rPr>
              <a:t>IMPLEMENT OIL SPILLS AND LBS PROTOCOLS</a:t>
            </a:r>
          </a:p>
        </p:txBody>
      </p:sp>
      <p:sp>
        <p:nvSpPr>
          <p:cNvPr id="10" name="TextBox 10"/>
          <p:cNvSpPr txBox="1"/>
          <p:nvPr/>
        </p:nvSpPr>
        <p:spPr>
          <a:xfrm>
            <a:off x="326868" y="1808480"/>
            <a:ext cx="8487810" cy="4819396"/>
          </a:xfrm>
          <a:prstGeom prst="rect">
            <a:avLst/>
          </a:prstGeom>
        </p:spPr>
        <p:txBody>
          <a:bodyPr wrap="square" lIns="0" tIns="0" rIns="0" bIns="0" rtlCol="0" anchor="t">
            <a:spAutoFit/>
          </a:bodyPr>
          <a:lstStyle/>
          <a:p>
            <a:pPr marL="285750" indent="-285750" defTabSz="609630">
              <a:lnSpc>
                <a:spcPct val="150000"/>
              </a:lnSpc>
              <a:buFont typeface="Arial" panose="020B0604020202020204" pitchFamily="34" charset="0"/>
              <a:buChar char="•"/>
            </a:pPr>
            <a:r>
              <a:rPr lang="en-US" dirty="0">
                <a:solidFill>
                  <a:srgbClr val="000000"/>
                </a:solidFill>
                <a:ea typeface="Montserrat Bold"/>
                <a:cs typeface="Montserrat Bold"/>
                <a:sym typeface="Montserrat Bold"/>
              </a:rPr>
              <a:t>Support provided to Dominican Republic to develop draft MARPOL Regulations &amp; Barbados to update a National Oil Spills Contingency Plan and Dispersant Use Policy – supported through ACP MEA III</a:t>
            </a:r>
          </a:p>
          <a:p>
            <a:pPr marL="285750" indent="-285750" defTabSz="609630">
              <a:lnSpc>
                <a:spcPct val="150000"/>
              </a:lnSpc>
              <a:buFont typeface="Arial" panose="020B0604020202020204" pitchFamily="34" charset="0"/>
              <a:buChar char="•"/>
            </a:pPr>
            <a:r>
              <a:rPr lang="en-US" dirty="0">
                <a:solidFill>
                  <a:srgbClr val="000000"/>
                </a:solidFill>
                <a:ea typeface="Montserrat Bold"/>
                <a:cs typeface="Montserrat Bold"/>
                <a:sym typeface="Montserrat Bold"/>
              </a:rPr>
              <a:t>Partnered with CAWASA to provide training for certification of wastewater operators in Wastewater Treatment and Wastewater Collection – GEF </a:t>
            </a:r>
            <a:r>
              <a:rPr lang="en-US" dirty="0" err="1">
                <a:solidFill>
                  <a:srgbClr val="000000"/>
                </a:solidFill>
                <a:ea typeface="Montserrat Bold"/>
                <a:cs typeface="Montserrat Bold"/>
                <a:sym typeface="Montserrat Bold"/>
              </a:rPr>
              <a:t>CReW</a:t>
            </a:r>
            <a:r>
              <a:rPr lang="en-US" dirty="0">
                <a:solidFill>
                  <a:srgbClr val="000000"/>
                </a:solidFill>
                <a:ea typeface="Montserrat Bold"/>
                <a:cs typeface="Montserrat Bold"/>
                <a:sym typeface="Montserrat Bold"/>
              </a:rPr>
              <a:t>+</a:t>
            </a:r>
          </a:p>
          <a:p>
            <a:pPr marL="285750" indent="-285750" defTabSz="609630">
              <a:lnSpc>
                <a:spcPct val="150000"/>
              </a:lnSpc>
              <a:buFont typeface="Arial" panose="020B0604020202020204" pitchFamily="34" charset="0"/>
              <a:buChar char="•"/>
            </a:pPr>
            <a:r>
              <a:rPr lang="en-US" dirty="0">
                <a:solidFill>
                  <a:srgbClr val="000000"/>
                </a:solidFill>
                <a:ea typeface="Montserrat Bold"/>
                <a:cs typeface="Montserrat Bold"/>
                <a:sym typeface="Montserrat Bold"/>
              </a:rPr>
              <a:t>Partnered with CWWA and IMA to host online workshop on wastewater reuse – GEF </a:t>
            </a:r>
            <a:r>
              <a:rPr lang="en-US" dirty="0" err="1">
                <a:solidFill>
                  <a:srgbClr val="000000"/>
                </a:solidFill>
                <a:ea typeface="Montserrat Bold"/>
                <a:cs typeface="Montserrat Bold"/>
                <a:sym typeface="Montserrat Bold"/>
              </a:rPr>
              <a:t>CReW</a:t>
            </a:r>
            <a:r>
              <a:rPr lang="en-US" dirty="0">
                <a:solidFill>
                  <a:srgbClr val="000000"/>
                </a:solidFill>
                <a:ea typeface="Montserrat Bold"/>
                <a:cs typeface="Montserrat Bold"/>
                <a:sym typeface="Montserrat Bold"/>
              </a:rPr>
              <a:t>+</a:t>
            </a:r>
          </a:p>
          <a:p>
            <a:pPr marL="285750" indent="-285750" defTabSz="609630">
              <a:lnSpc>
                <a:spcPct val="150000"/>
              </a:lnSpc>
              <a:buFont typeface="Arial" panose="020B0604020202020204" pitchFamily="34" charset="0"/>
              <a:buChar char="•"/>
            </a:pPr>
            <a:r>
              <a:rPr lang="en-US" dirty="0">
                <a:solidFill>
                  <a:srgbClr val="000000"/>
                </a:solidFill>
                <a:ea typeface="Montserrat Bold"/>
                <a:cs typeface="Montserrat Bold"/>
                <a:sym typeface="Montserrat Bold"/>
              </a:rPr>
              <a:t>Partnered with RARE to develop behavior-centered design processes to reduce pollutants &amp; the Global Water Partnership – Caribbean engaged with youth and journalist focusing on wastewater management and innovative reuse technologies.</a:t>
            </a:r>
          </a:p>
          <a:p>
            <a:pPr defTabSz="609630">
              <a:lnSpc>
                <a:spcPts val="2077"/>
              </a:lnSpc>
            </a:pPr>
            <a:endParaRPr lang="en-US" sz="1483" b="1" dirty="0">
              <a:solidFill>
                <a:srgbClr val="000000"/>
              </a:solidFill>
              <a:latin typeface="Montserrat Bold"/>
              <a:ea typeface="Montserrat Bold"/>
              <a:cs typeface="Montserrat Bold"/>
              <a:sym typeface="Montserrat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FEECCB-091F-DCAC-BEAD-3D55131882A6}"/>
              </a:ext>
            </a:extLst>
          </p:cNvPr>
          <p:cNvSpPr txBox="1"/>
          <p:nvPr/>
        </p:nvSpPr>
        <p:spPr>
          <a:xfrm>
            <a:off x="185563" y="74711"/>
            <a:ext cx="5225797" cy="830997"/>
          </a:xfrm>
          <a:prstGeom prst="rect">
            <a:avLst/>
          </a:prstGeom>
          <a:noFill/>
        </p:spPr>
        <p:txBody>
          <a:bodyPr wrap="square" rtlCol="0">
            <a:spAutoFit/>
          </a:bodyPr>
          <a:lstStyle/>
          <a:p>
            <a:r>
              <a:rPr lang="en-US" sz="2400" b="1">
                <a:solidFill>
                  <a:srgbClr val="002060"/>
                </a:solidFill>
                <a:latin typeface="+mj-lt"/>
              </a:rPr>
              <a:t>Addressing Land Based Sources of Pollution</a:t>
            </a:r>
          </a:p>
        </p:txBody>
      </p:sp>
      <p:pic>
        <p:nvPicPr>
          <p:cNvPr id="3" name="Picture 2">
            <a:extLst>
              <a:ext uri="{FF2B5EF4-FFF2-40B4-BE49-F238E27FC236}">
                <a16:creationId xmlns:a16="http://schemas.microsoft.com/office/drawing/2014/main" id="{FBFC3AB3-9F23-F6AC-F8B1-8FDACFBE615F}"/>
              </a:ext>
            </a:extLst>
          </p:cNvPr>
          <p:cNvPicPr>
            <a:picLocks noChangeAspect="1"/>
          </p:cNvPicPr>
          <p:nvPr/>
        </p:nvPicPr>
        <p:blipFill>
          <a:blip r:embed="rId2"/>
          <a:stretch>
            <a:fillRect/>
          </a:stretch>
        </p:blipFill>
        <p:spPr>
          <a:xfrm>
            <a:off x="1860568" y="6135484"/>
            <a:ext cx="1168460" cy="749339"/>
          </a:xfrm>
          <a:prstGeom prst="rect">
            <a:avLst/>
          </a:prstGeom>
        </p:spPr>
      </p:pic>
      <p:pic>
        <p:nvPicPr>
          <p:cNvPr id="4" name="Picture 3">
            <a:extLst>
              <a:ext uri="{FF2B5EF4-FFF2-40B4-BE49-F238E27FC236}">
                <a16:creationId xmlns:a16="http://schemas.microsoft.com/office/drawing/2014/main" id="{45C1D963-5073-32EF-2F39-A52BDD202E6F}"/>
              </a:ext>
            </a:extLst>
          </p:cNvPr>
          <p:cNvPicPr>
            <a:picLocks noChangeAspect="1"/>
          </p:cNvPicPr>
          <p:nvPr/>
        </p:nvPicPr>
        <p:blipFill>
          <a:blip r:embed="rId3"/>
          <a:stretch>
            <a:fillRect/>
          </a:stretch>
        </p:blipFill>
        <p:spPr>
          <a:xfrm>
            <a:off x="3350435" y="6210415"/>
            <a:ext cx="1567419" cy="609371"/>
          </a:xfrm>
          <a:prstGeom prst="rect">
            <a:avLst/>
          </a:prstGeom>
        </p:spPr>
      </p:pic>
      <p:pic>
        <p:nvPicPr>
          <p:cNvPr id="5" name="Picture 4">
            <a:extLst>
              <a:ext uri="{FF2B5EF4-FFF2-40B4-BE49-F238E27FC236}">
                <a16:creationId xmlns:a16="http://schemas.microsoft.com/office/drawing/2014/main" id="{FB1FBBCC-950F-3EB0-F0AC-9BBDD1BAB04E}"/>
              </a:ext>
            </a:extLst>
          </p:cNvPr>
          <p:cNvPicPr>
            <a:picLocks noChangeAspect="1"/>
          </p:cNvPicPr>
          <p:nvPr/>
        </p:nvPicPr>
        <p:blipFill>
          <a:blip r:embed="rId4"/>
          <a:stretch>
            <a:fillRect/>
          </a:stretch>
        </p:blipFill>
        <p:spPr>
          <a:xfrm>
            <a:off x="6431282" y="1333184"/>
            <a:ext cx="3139712" cy="2030144"/>
          </a:xfrm>
          <a:prstGeom prst="rect">
            <a:avLst/>
          </a:prstGeom>
        </p:spPr>
      </p:pic>
      <p:pic>
        <p:nvPicPr>
          <p:cNvPr id="6" name="Picture 5">
            <a:extLst>
              <a:ext uri="{FF2B5EF4-FFF2-40B4-BE49-F238E27FC236}">
                <a16:creationId xmlns:a16="http://schemas.microsoft.com/office/drawing/2014/main" id="{984E42BA-44D4-EF3C-037B-A00096A56A40}"/>
              </a:ext>
            </a:extLst>
          </p:cNvPr>
          <p:cNvPicPr>
            <a:picLocks noChangeAspect="1"/>
          </p:cNvPicPr>
          <p:nvPr/>
        </p:nvPicPr>
        <p:blipFill>
          <a:blip r:embed="rId5"/>
          <a:stretch>
            <a:fillRect/>
          </a:stretch>
        </p:blipFill>
        <p:spPr>
          <a:xfrm>
            <a:off x="7141405" y="3414744"/>
            <a:ext cx="2499577" cy="329213"/>
          </a:xfrm>
          <a:prstGeom prst="rect">
            <a:avLst/>
          </a:prstGeom>
        </p:spPr>
      </p:pic>
      <p:pic>
        <p:nvPicPr>
          <p:cNvPr id="7" name="Picture 6">
            <a:extLst>
              <a:ext uri="{FF2B5EF4-FFF2-40B4-BE49-F238E27FC236}">
                <a16:creationId xmlns:a16="http://schemas.microsoft.com/office/drawing/2014/main" id="{59E267F5-B81A-1AA9-A4B0-6010CB929418}"/>
              </a:ext>
            </a:extLst>
          </p:cNvPr>
          <p:cNvPicPr>
            <a:picLocks noChangeAspect="1"/>
          </p:cNvPicPr>
          <p:nvPr/>
        </p:nvPicPr>
        <p:blipFill>
          <a:blip r:embed="rId6"/>
          <a:stretch>
            <a:fillRect/>
          </a:stretch>
        </p:blipFill>
        <p:spPr>
          <a:xfrm>
            <a:off x="5954584" y="3707350"/>
            <a:ext cx="3651821" cy="2054530"/>
          </a:xfrm>
          <a:prstGeom prst="rect">
            <a:avLst/>
          </a:prstGeom>
        </p:spPr>
      </p:pic>
      <p:pic>
        <p:nvPicPr>
          <p:cNvPr id="8" name="Picture 7">
            <a:extLst>
              <a:ext uri="{FF2B5EF4-FFF2-40B4-BE49-F238E27FC236}">
                <a16:creationId xmlns:a16="http://schemas.microsoft.com/office/drawing/2014/main" id="{7B6A85C0-1854-E0DE-18F5-6427E7B145D8}"/>
              </a:ext>
            </a:extLst>
          </p:cNvPr>
          <p:cNvPicPr>
            <a:picLocks noChangeAspect="1"/>
          </p:cNvPicPr>
          <p:nvPr/>
        </p:nvPicPr>
        <p:blipFill>
          <a:blip r:embed="rId7"/>
          <a:stretch>
            <a:fillRect/>
          </a:stretch>
        </p:blipFill>
        <p:spPr>
          <a:xfrm>
            <a:off x="6745521" y="5835775"/>
            <a:ext cx="2493480" cy="329213"/>
          </a:xfrm>
          <a:prstGeom prst="rect">
            <a:avLst/>
          </a:prstGeom>
        </p:spPr>
      </p:pic>
      <p:pic>
        <p:nvPicPr>
          <p:cNvPr id="9" name="Picture 8">
            <a:extLst>
              <a:ext uri="{FF2B5EF4-FFF2-40B4-BE49-F238E27FC236}">
                <a16:creationId xmlns:a16="http://schemas.microsoft.com/office/drawing/2014/main" id="{D5868315-672B-1E95-490A-F483410EF794}"/>
              </a:ext>
            </a:extLst>
          </p:cNvPr>
          <p:cNvPicPr>
            <a:picLocks noChangeAspect="1"/>
          </p:cNvPicPr>
          <p:nvPr/>
        </p:nvPicPr>
        <p:blipFill>
          <a:blip r:embed="rId8"/>
          <a:stretch>
            <a:fillRect/>
          </a:stretch>
        </p:blipFill>
        <p:spPr>
          <a:xfrm>
            <a:off x="9753601" y="1389752"/>
            <a:ext cx="2341067" cy="3127519"/>
          </a:xfrm>
          <a:prstGeom prst="rect">
            <a:avLst/>
          </a:prstGeom>
        </p:spPr>
      </p:pic>
      <p:pic>
        <p:nvPicPr>
          <p:cNvPr id="10" name="Picture 9">
            <a:extLst>
              <a:ext uri="{FF2B5EF4-FFF2-40B4-BE49-F238E27FC236}">
                <a16:creationId xmlns:a16="http://schemas.microsoft.com/office/drawing/2014/main" id="{049E7AC8-C578-A965-73ED-8C55A852CA2E}"/>
              </a:ext>
            </a:extLst>
          </p:cNvPr>
          <p:cNvPicPr>
            <a:picLocks noChangeAspect="1"/>
          </p:cNvPicPr>
          <p:nvPr/>
        </p:nvPicPr>
        <p:blipFill>
          <a:blip r:embed="rId9"/>
          <a:stretch>
            <a:fillRect/>
          </a:stretch>
        </p:blipFill>
        <p:spPr>
          <a:xfrm>
            <a:off x="9850933" y="4532033"/>
            <a:ext cx="2341067" cy="329213"/>
          </a:xfrm>
          <a:prstGeom prst="rect">
            <a:avLst/>
          </a:prstGeom>
        </p:spPr>
      </p:pic>
      <p:pic>
        <p:nvPicPr>
          <p:cNvPr id="11" name="Picture 10">
            <a:extLst>
              <a:ext uri="{FF2B5EF4-FFF2-40B4-BE49-F238E27FC236}">
                <a16:creationId xmlns:a16="http://schemas.microsoft.com/office/drawing/2014/main" id="{227A0F01-F14E-F824-9EAD-7BF59D0B01F3}"/>
              </a:ext>
            </a:extLst>
          </p:cNvPr>
          <p:cNvPicPr>
            <a:picLocks noChangeAspect="1"/>
          </p:cNvPicPr>
          <p:nvPr/>
        </p:nvPicPr>
        <p:blipFill>
          <a:blip r:embed="rId10"/>
          <a:stretch>
            <a:fillRect/>
          </a:stretch>
        </p:blipFill>
        <p:spPr>
          <a:xfrm>
            <a:off x="149110" y="892844"/>
            <a:ext cx="1908213" cy="2536156"/>
          </a:xfrm>
          <a:prstGeom prst="rect">
            <a:avLst/>
          </a:prstGeom>
        </p:spPr>
      </p:pic>
      <p:pic>
        <p:nvPicPr>
          <p:cNvPr id="12" name="Picture 11">
            <a:extLst>
              <a:ext uri="{FF2B5EF4-FFF2-40B4-BE49-F238E27FC236}">
                <a16:creationId xmlns:a16="http://schemas.microsoft.com/office/drawing/2014/main" id="{964B72C9-F542-34D4-3A88-7857564244AD}"/>
              </a:ext>
            </a:extLst>
          </p:cNvPr>
          <p:cNvPicPr>
            <a:picLocks noChangeAspect="1"/>
          </p:cNvPicPr>
          <p:nvPr/>
        </p:nvPicPr>
        <p:blipFill>
          <a:blip r:embed="rId11"/>
          <a:stretch>
            <a:fillRect/>
          </a:stretch>
        </p:blipFill>
        <p:spPr>
          <a:xfrm>
            <a:off x="1737009" y="998008"/>
            <a:ext cx="1767993" cy="2444708"/>
          </a:xfrm>
          <a:prstGeom prst="rect">
            <a:avLst/>
          </a:prstGeom>
        </p:spPr>
      </p:pic>
      <p:pic>
        <p:nvPicPr>
          <p:cNvPr id="13" name="Picture 12">
            <a:extLst>
              <a:ext uri="{FF2B5EF4-FFF2-40B4-BE49-F238E27FC236}">
                <a16:creationId xmlns:a16="http://schemas.microsoft.com/office/drawing/2014/main" id="{767FD1EC-D2B0-0DF6-8256-78D165F5118E}"/>
              </a:ext>
            </a:extLst>
          </p:cNvPr>
          <p:cNvPicPr>
            <a:picLocks noChangeAspect="1"/>
          </p:cNvPicPr>
          <p:nvPr/>
        </p:nvPicPr>
        <p:blipFill>
          <a:blip r:embed="rId12"/>
          <a:stretch>
            <a:fillRect/>
          </a:stretch>
        </p:blipFill>
        <p:spPr>
          <a:xfrm>
            <a:off x="22990" y="6188521"/>
            <a:ext cx="1449289" cy="643267"/>
          </a:xfrm>
          <a:prstGeom prst="rect">
            <a:avLst/>
          </a:prstGeom>
        </p:spPr>
      </p:pic>
      <p:pic>
        <p:nvPicPr>
          <p:cNvPr id="14" name="Picture 13">
            <a:extLst>
              <a:ext uri="{FF2B5EF4-FFF2-40B4-BE49-F238E27FC236}">
                <a16:creationId xmlns:a16="http://schemas.microsoft.com/office/drawing/2014/main" id="{4DB16539-18D0-FF31-35FB-56E27FBDA1BA}"/>
              </a:ext>
            </a:extLst>
          </p:cNvPr>
          <p:cNvPicPr>
            <a:picLocks noChangeAspect="1"/>
          </p:cNvPicPr>
          <p:nvPr/>
        </p:nvPicPr>
        <p:blipFill>
          <a:blip r:embed="rId13"/>
          <a:stretch>
            <a:fillRect/>
          </a:stretch>
        </p:blipFill>
        <p:spPr>
          <a:xfrm>
            <a:off x="2762435" y="3718764"/>
            <a:ext cx="3044953" cy="2284964"/>
          </a:xfrm>
          <a:prstGeom prst="rect">
            <a:avLst/>
          </a:prstGeom>
        </p:spPr>
      </p:pic>
      <p:sp>
        <p:nvSpPr>
          <p:cNvPr id="16" name="TextBox 15">
            <a:extLst>
              <a:ext uri="{FF2B5EF4-FFF2-40B4-BE49-F238E27FC236}">
                <a16:creationId xmlns:a16="http://schemas.microsoft.com/office/drawing/2014/main" id="{04FC76AB-B99A-D363-F70A-019CADCEFA8C}"/>
              </a:ext>
            </a:extLst>
          </p:cNvPr>
          <p:cNvSpPr txBox="1"/>
          <p:nvPr/>
        </p:nvSpPr>
        <p:spPr>
          <a:xfrm>
            <a:off x="4925639" y="6164029"/>
            <a:ext cx="21637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Clean up activity Guyana</a:t>
            </a:r>
          </a:p>
        </p:txBody>
      </p:sp>
      <p:pic>
        <p:nvPicPr>
          <p:cNvPr id="17" name="Picture 16">
            <a:extLst>
              <a:ext uri="{FF2B5EF4-FFF2-40B4-BE49-F238E27FC236}">
                <a16:creationId xmlns:a16="http://schemas.microsoft.com/office/drawing/2014/main" id="{A53AC02F-CDE6-E973-F0C6-F4F534B14B8E}"/>
              </a:ext>
            </a:extLst>
          </p:cNvPr>
          <p:cNvPicPr>
            <a:picLocks noChangeAspect="1"/>
          </p:cNvPicPr>
          <p:nvPr/>
        </p:nvPicPr>
        <p:blipFill>
          <a:blip r:embed="rId14"/>
          <a:stretch>
            <a:fillRect/>
          </a:stretch>
        </p:blipFill>
        <p:spPr>
          <a:xfrm>
            <a:off x="3102626" y="1124537"/>
            <a:ext cx="1828959" cy="2359356"/>
          </a:xfrm>
          <a:prstGeom prst="rect">
            <a:avLst/>
          </a:prstGeom>
        </p:spPr>
      </p:pic>
      <p:pic>
        <p:nvPicPr>
          <p:cNvPr id="18" name="Picture 17">
            <a:extLst>
              <a:ext uri="{FF2B5EF4-FFF2-40B4-BE49-F238E27FC236}">
                <a16:creationId xmlns:a16="http://schemas.microsoft.com/office/drawing/2014/main" id="{5F6BEF22-57E3-C74C-FDF9-12558FC9B2DB}"/>
              </a:ext>
            </a:extLst>
          </p:cNvPr>
          <p:cNvPicPr>
            <a:picLocks noChangeAspect="1"/>
          </p:cNvPicPr>
          <p:nvPr/>
        </p:nvPicPr>
        <p:blipFill>
          <a:blip r:embed="rId15"/>
          <a:stretch>
            <a:fillRect/>
          </a:stretch>
        </p:blipFill>
        <p:spPr>
          <a:xfrm>
            <a:off x="4691694" y="1257228"/>
            <a:ext cx="1699928" cy="2222541"/>
          </a:xfrm>
          <a:prstGeom prst="rect">
            <a:avLst/>
          </a:prstGeom>
        </p:spPr>
      </p:pic>
      <p:pic>
        <p:nvPicPr>
          <p:cNvPr id="19" name="Picture 18">
            <a:extLst>
              <a:ext uri="{FF2B5EF4-FFF2-40B4-BE49-F238E27FC236}">
                <a16:creationId xmlns:a16="http://schemas.microsoft.com/office/drawing/2014/main" id="{E4C2D49E-97CA-D22D-AAC4-DFD7C4BFD599}"/>
              </a:ext>
            </a:extLst>
          </p:cNvPr>
          <p:cNvPicPr>
            <a:picLocks noChangeAspect="1"/>
          </p:cNvPicPr>
          <p:nvPr/>
        </p:nvPicPr>
        <p:blipFill>
          <a:blip r:embed="rId16"/>
          <a:stretch>
            <a:fillRect/>
          </a:stretch>
        </p:blipFill>
        <p:spPr>
          <a:xfrm>
            <a:off x="68437" y="3534164"/>
            <a:ext cx="2807684" cy="1869940"/>
          </a:xfrm>
          <a:prstGeom prst="rect">
            <a:avLst/>
          </a:prstGeom>
        </p:spPr>
      </p:pic>
      <p:sp>
        <p:nvSpPr>
          <p:cNvPr id="20" name="TextBox 19">
            <a:extLst>
              <a:ext uri="{FF2B5EF4-FFF2-40B4-BE49-F238E27FC236}">
                <a16:creationId xmlns:a16="http://schemas.microsoft.com/office/drawing/2014/main" id="{A22818C3-F32A-4180-8937-60BFCAF609DB}"/>
              </a:ext>
            </a:extLst>
          </p:cNvPr>
          <p:cNvSpPr txBox="1"/>
          <p:nvPr/>
        </p:nvSpPr>
        <p:spPr>
          <a:xfrm>
            <a:off x="173872" y="5567654"/>
            <a:ext cx="1645920" cy="461665"/>
          </a:xfrm>
          <a:prstGeom prst="rect">
            <a:avLst/>
          </a:prstGeom>
          <a:noFill/>
        </p:spPr>
        <p:txBody>
          <a:bodyPr wrap="square" rtlCol="0">
            <a:spAutoFit/>
          </a:bodyPr>
          <a:lstStyle/>
          <a:p>
            <a:r>
              <a:rPr lang="en-US" sz="1200"/>
              <a:t>Sustainable Livelihoods Saint Lucia</a:t>
            </a:r>
          </a:p>
        </p:txBody>
      </p:sp>
      <p:pic>
        <p:nvPicPr>
          <p:cNvPr id="21" name="Picture 20">
            <a:extLst>
              <a:ext uri="{FF2B5EF4-FFF2-40B4-BE49-F238E27FC236}">
                <a16:creationId xmlns:a16="http://schemas.microsoft.com/office/drawing/2014/main" id="{4A3BC15C-D35C-75A5-C613-81366FE4D3A0}"/>
              </a:ext>
            </a:extLst>
          </p:cNvPr>
          <p:cNvPicPr>
            <a:picLocks noChangeAspect="1"/>
          </p:cNvPicPr>
          <p:nvPr/>
        </p:nvPicPr>
        <p:blipFill>
          <a:blip r:embed="rId17"/>
          <a:stretch>
            <a:fillRect/>
          </a:stretch>
        </p:blipFill>
        <p:spPr>
          <a:xfrm>
            <a:off x="8885851" y="5012705"/>
            <a:ext cx="3055981" cy="1405570"/>
          </a:xfrm>
          <a:prstGeom prst="rect">
            <a:avLst/>
          </a:prstGeom>
        </p:spPr>
      </p:pic>
      <p:sp>
        <p:nvSpPr>
          <p:cNvPr id="22" name="TextBox 21">
            <a:extLst>
              <a:ext uri="{FF2B5EF4-FFF2-40B4-BE49-F238E27FC236}">
                <a16:creationId xmlns:a16="http://schemas.microsoft.com/office/drawing/2014/main" id="{F968EA6E-059C-B68F-5D5C-1BEB979B67BD}"/>
              </a:ext>
            </a:extLst>
          </p:cNvPr>
          <p:cNvSpPr txBox="1"/>
          <p:nvPr/>
        </p:nvSpPr>
        <p:spPr>
          <a:xfrm>
            <a:off x="8945602" y="6418275"/>
            <a:ext cx="30608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Green awareness expo Suriname</a:t>
            </a:r>
          </a:p>
        </p:txBody>
      </p:sp>
    </p:spTree>
    <p:extLst>
      <p:ext uri="{BB962C8B-B14F-4D97-AF65-F5344CB8AC3E}">
        <p14:creationId xmlns:p14="http://schemas.microsoft.com/office/powerpoint/2010/main" val="3489131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D777408-A062-4473-A09C-F469E330E4C4}"/>
              </a:ext>
            </a:extLst>
          </p:cNvPr>
          <p:cNvPicPr>
            <a:picLocks noChangeAspect="1"/>
          </p:cNvPicPr>
          <p:nvPr/>
        </p:nvPicPr>
        <p:blipFill>
          <a:blip r:embed="rId3">
            <a:extLst>
              <a:ext uri="{28A0092B-C50C-407E-A947-70E740481C1C}">
                <a14:useLocalDpi xmlns:a14="http://schemas.microsoft.com/office/drawing/2010/main" val="0"/>
              </a:ext>
            </a:extLst>
          </a:blip>
          <a:srcRect l="3126" r="3111"/>
          <a:stretch>
            <a:fillRect/>
          </a:stretch>
        </p:blipFill>
        <p:spPr>
          <a:xfrm>
            <a:off x="6274404" y="2133600"/>
            <a:ext cx="5466717" cy="3877154"/>
          </a:xfrm>
          <a:prstGeom prst="rect">
            <a:avLst/>
          </a:prstGeom>
          <a:solidFill>
            <a:srgbClr val="FFFFFF">
              <a:shade val="85000"/>
            </a:srgbClr>
          </a:solidFill>
          <a:effectLst>
            <a:softEdge rad="63500"/>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9"/>
          <p:cNvSpPr txBox="1"/>
          <p:nvPr/>
        </p:nvSpPr>
        <p:spPr>
          <a:xfrm>
            <a:off x="298294" y="0"/>
            <a:ext cx="4331616"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500" b="1" dirty="0">
                <a:latin typeface="+mj-lt"/>
                <a:ea typeface="+mj-ea"/>
                <a:cs typeface="+mj-cs"/>
                <a:sym typeface="Montserrat Bold"/>
              </a:rPr>
              <a:t>EXPANSION OF THE REGIONAL ENVIRONMENTAL MONITORING PLATFORMS</a:t>
            </a:r>
          </a:p>
        </p:txBody>
      </p:sp>
      <p:sp>
        <p:nvSpPr>
          <p:cNvPr id="10" name="TextBox 10"/>
          <p:cNvSpPr txBox="1"/>
          <p:nvPr/>
        </p:nvSpPr>
        <p:spPr>
          <a:xfrm>
            <a:off x="450879" y="2133600"/>
            <a:ext cx="5563841" cy="4399279"/>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900" dirty="0">
                <a:sym typeface="Montserrat Bold"/>
              </a:rPr>
              <a:t>REMDAP developed with support of </a:t>
            </a:r>
            <a:r>
              <a:rPr lang="en-US" sz="1900" dirty="0" err="1">
                <a:sym typeface="Montserrat Bold"/>
              </a:rPr>
              <a:t>IWEco</a:t>
            </a:r>
            <a:r>
              <a:rPr lang="en-US" sz="1900" dirty="0">
                <a:sym typeface="Montserrat Bold"/>
              </a:rPr>
              <a:t> Project launched in March 2024 with the OECS</a:t>
            </a:r>
          </a:p>
          <a:p>
            <a:pPr marL="285750" indent="-228600">
              <a:lnSpc>
                <a:spcPct val="90000"/>
              </a:lnSpc>
              <a:spcAft>
                <a:spcPts val="600"/>
              </a:spcAft>
              <a:buFont typeface="Arial" panose="020B0604020202020204" pitchFamily="34" charset="0"/>
              <a:buChar char="•"/>
            </a:pPr>
            <a:r>
              <a:rPr lang="en-US" sz="1900" dirty="0">
                <a:sym typeface="Montserrat Bold"/>
              </a:rPr>
              <a:t>Regional platform for information and monitoring related to marine litter currently under development under PROMAR project with GRID Geneva.</a:t>
            </a:r>
          </a:p>
          <a:p>
            <a:pPr marL="285750" indent="-228600">
              <a:lnSpc>
                <a:spcPct val="90000"/>
              </a:lnSpc>
              <a:spcAft>
                <a:spcPts val="600"/>
              </a:spcAft>
              <a:buFont typeface="Arial" panose="020B0604020202020204" pitchFamily="34" charset="0"/>
              <a:buChar char="•"/>
            </a:pPr>
            <a:endParaRPr lang="en-US" sz="1900" dirty="0">
              <a:sym typeface="Montserrat Bold"/>
            </a:endParaRPr>
          </a:p>
          <a:p>
            <a:pPr marL="285750" indent="-228600">
              <a:lnSpc>
                <a:spcPct val="90000"/>
              </a:lnSpc>
              <a:spcAft>
                <a:spcPts val="600"/>
              </a:spcAft>
              <a:buFont typeface="Arial" panose="020B0604020202020204" pitchFamily="34" charset="0"/>
              <a:buChar char="•"/>
            </a:pPr>
            <a:r>
              <a:rPr lang="en-US" sz="1900" dirty="0">
                <a:sym typeface="Montserrat Bold"/>
              </a:rPr>
              <a:t>National Water Information Management Systems (WIMS) advanced in four </a:t>
            </a:r>
            <a:r>
              <a:rPr lang="en-US" sz="1900" dirty="0" err="1">
                <a:sym typeface="Montserrat Bold"/>
              </a:rPr>
              <a:t>CReW</a:t>
            </a:r>
            <a:r>
              <a:rPr lang="en-US" sz="1900" dirty="0">
                <a:sym typeface="Montserrat Bold"/>
              </a:rPr>
              <a:t>+ countries by the United Nations University Institute for Water, Environment and Health (UNU INWEH) to facilitate access to and the dissemination of water-related data</a:t>
            </a:r>
          </a:p>
          <a:p>
            <a:pPr indent="-228600">
              <a:lnSpc>
                <a:spcPct val="90000"/>
              </a:lnSpc>
              <a:spcAft>
                <a:spcPts val="600"/>
              </a:spcAft>
              <a:buFont typeface="Arial" panose="020B0604020202020204" pitchFamily="34" charset="0"/>
              <a:buChar char="•"/>
            </a:pPr>
            <a:endParaRPr lang="en-US" sz="1400" dirty="0">
              <a:sym typeface="Montserrat Bold"/>
            </a:endParaRPr>
          </a:p>
          <a:p>
            <a:pPr indent="-228600">
              <a:lnSpc>
                <a:spcPct val="90000"/>
              </a:lnSpc>
              <a:spcAft>
                <a:spcPts val="600"/>
              </a:spcAft>
              <a:buFont typeface="Arial" panose="020B0604020202020204" pitchFamily="34" charset="0"/>
              <a:buChar char="•"/>
            </a:pPr>
            <a:endParaRPr lang="en-US" sz="1400" b="1" dirty="0">
              <a:sym typeface="Montserrat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7603" y="3202894"/>
            <a:ext cx="5610797" cy="1000274"/>
            <a:chOff x="0" y="0"/>
            <a:chExt cx="2441006" cy="1254018"/>
          </a:xfrm>
          <a:solidFill>
            <a:schemeClr val="accent4"/>
          </a:solidFill>
        </p:grpSpPr>
        <p:sp>
          <p:nvSpPr>
            <p:cNvPr id="3" name="Freeform 3"/>
            <p:cNvSpPr/>
            <p:nvPr/>
          </p:nvSpPr>
          <p:spPr>
            <a:xfrm>
              <a:off x="0" y="0"/>
              <a:ext cx="2441006" cy="1254018"/>
            </a:xfrm>
            <a:custGeom>
              <a:avLst/>
              <a:gdLst/>
              <a:ahLst/>
              <a:cxnLst/>
              <a:rect l="l" t="t" r="r" b="b"/>
              <a:pathLst>
                <a:path w="2441006" h="1254018">
                  <a:moveTo>
                    <a:pt x="26730" y="0"/>
                  </a:moveTo>
                  <a:lnTo>
                    <a:pt x="2414276" y="0"/>
                  </a:lnTo>
                  <a:cubicBezTo>
                    <a:pt x="2429039" y="0"/>
                    <a:pt x="2441006" y="11968"/>
                    <a:pt x="2441006" y="26730"/>
                  </a:cubicBezTo>
                  <a:lnTo>
                    <a:pt x="2441006" y="1227288"/>
                  </a:lnTo>
                  <a:cubicBezTo>
                    <a:pt x="2441006" y="1234377"/>
                    <a:pt x="2438190" y="1241176"/>
                    <a:pt x="2433177" y="1246189"/>
                  </a:cubicBezTo>
                  <a:cubicBezTo>
                    <a:pt x="2428164" y="1251202"/>
                    <a:pt x="2421365" y="1254018"/>
                    <a:pt x="2414276" y="1254018"/>
                  </a:cubicBezTo>
                  <a:lnTo>
                    <a:pt x="26730" y="1254018"/>
                  </a:lnTo>
                  <a:cubicBezTo>
                    <a:pt x="11968" y="1254018"/>
                    <a:pt x="0" y="1242051"/>
                    <a:pt x="0" y="1227288"/>
                  </a:cubicBezTo>
                  <a:lnTo>
                    <a:pt x="0" y="26730"/>
                  </a:lnTo>
                  <a:cubicBezTo>
                    <a:pt x="0" y="11968"/>
                    <a:pt x="11968" y="0"/>
                    <a:pt x="26730" y="0"/>
                  </a:cubicBezTo>
                  <a:close/>
                </a:path>
              </a:pathLst>
            </a:custGeom>
            <a:grpFill/>
          </p:spPr>
          <p:txBody>
            <a:bodyPr/>
            <a:lstStyle/>
            <a:p>
              <a:pPr defTabSz="609630"/>
              <a:endParaRPr lang="en-US" sz="1200">
                <a:solidFill>
                  <a:prstClr val="black"/>
                </a:solidFill>
                <a:latin typeface="Calibri"/>
              </a:endParaRPr>
            </a:p>
          </p:txBody>
        </p:sp>
        <p:sp>
          <p:nvSpPr>
            <p:cNvPr id="4" name="TextBox 4"/>
            <p:cNvSpPr txBox="1"/>
            <p:nvPr/>
          </p:nvSpPr>
          <p:spPr>
            <a:xfrm>
              <a:off x="0" y="19050"/>
              <a:ext cx="2441006" cy="1234968"/>
            </a:xfrm>
            <a:prstGeom prst="rect">
              <a:avLst/>
            </a:prstGeom>
            <a:grpFill/>
          </p:spPr>
          <p:txBody>
            <a:bodyPr lIns="33867" tIns="33867" rIns="33867" bIns="33867" rtlCol="0" anchor="ctr"/>
            <a:lstStyle/>
            <a:p>
              <a:pPr algn="ctr" defTabSz="609630">
                <a:lnSpc>
                  <a:spcPts val="1243"/>
                </a:lnSpc>
              </a:pPr>
              <a:endParaRPr sz="1200">
                <a:solidFill>
                  <a:prstClr val="black"/>
                </a:solidFill>
                <a:latin typeface="Calibri"/>
              </a:endParaRPr>
            </a:p>
          </p:txBody>
        </p:sp>
      </p:grpSp>
      <p:grpSp>
        <p:nvGrpSpPr>
          <p:cNvPr id="8" name="Group 8"/>
          <p:cNvGrpSpPr/>
          <p:nvPr/>
        </p:nvGrpSpPr>
        <p:grpSpPr>
          <a:xfrm>
            <a:off x="7894970" y="3638213"/>
            <a:ext cx="1722995" cy="1507621"/>
            <a:chOff x="0" y="0"/>
            <a:chExt cx="812800" cy="711200"/>
          </a:xfrm>
        </p:grpSpPr>
        <p:sp>
          <p:nvSpPr>
            <p:cNvPr id="9" name="Freeform 9"/>
            <p:cNvSpPr/>
            <p:nvPr/>
          </p:nvSpPr>
          <p:spPr>
            <a:xfrm>
              <a:off x="35363" y="0"/>
              <a:ext cx="742075" cy="659049"/>
            </a:xfrm>
            <a:custGeom>
              <a:avLst/>
              <a:gdLst/>
              <a:ahLst/>
              <a:cxnLst/>
              <a:rect l="l" t="t" r="r" b="b"/>
              <a:pathLst>
                <a:path w="742075" h="659049">
                  <a:moveTo>
                    <a:pt x="415623" y="633175"/>
                  </a:moveTo>
                  <a:lnTo>
                    <a:pt x="732851" y="78025"/>
                  </a:lnTo>
                  <a:cubicBezTo>
                    <a:pt x="742074" y="61884"/>
                    <a:pt x="742008" y="42054"/>
                    <a:pt x="732677" y="25975"/>
                  </a:cubicBezTo>
                  <a:cubicBezTo>
                    <a:pt x="723346" y="9896"/>
                    <a:pt x="706162" y="0"/>
                    <a:pt x="687571" y="0"/>
                  </a:cubicBezTo>
                  <a:lnTo>
                    <a:pt x="54503" y="0"/>
                  </a:lnTo>
                  <a:cubicBezTo>
                    <a:pt x="35912" y="0"/>
                    <a:pt x="18728" y="9896"/>
                    <a:pt x="9397" y="25975"/>
                  </a:cubicBezTo>
                  <a:cubicBezTo>
                    <a:pt x="66" y="42054"/>
                    <a:pt x="0" y="61884"/>
                    <a:pt x="9223" y="78025"/>
                  </a:cubicBezTo>
                  <a:lnTo>
                    <a:pt x="326451" y="633175"/>
                  </a:lnTo>
                  <a:cubicBezTo>
                    <a:pt x="335594" y="649175"/>
                    <a:pt x="352609" y="659049"/>
                    <a:pt x="371037" y="659049"/>
                  </a:cubicBezTo>
                  <a:cubicBezTo>
                    <a:pt x="389465" y="659049"/>
                    <a:pt x="406480" y="649175"/>
                    <a:pt x="415623" y="633175"/>
                  </a:cubicBezTo>
                  <a:close/>
                </a:path>
              </a:pathLst>
            </a:custGeom>
            <a:gradFill rotWithShape="1">
              <a:gsLst>
                <a:gs pos="0">
                  <a:srgbClr val="00425A">
                    <a:alpha val="100000"/>
                  </a:srgbClr>
                </a:gs>
                <a:gs pos="100000">
                  <a:srgbClr val="00425A">
                    <a:alpha val="0"/>
                  </a:srgbClr>
                </a:gs>
              </a:gsLst>
              <a:lin ang="5400000"/>
            </a:gradFill>
          </p:spPr>
          <p:txBody>
            <a:bodyPr/>
            <a:lstStyle/>
            <a:p>
              <a:pPr defTabSz="609630"/>
              <a:endParaRPr lang="en-US" sz="1200">
                <a:solidFill>
                  <a:prstClr val="black"/>
                </a:solidFill>
                <a:latin typeface="Calibri"/>
              </a:endParaRPr>
            </a:p>
          </p:txBody>
        </p:sp>
        <p:sp>
          <p:nvSpPr>
            <p:cNvPr id="10" name="TextBox 10"/>
            <p:cNvSpPr txBox="1"/>
            <p:nvPr/>
          </p:nvSpPr>
          <p:spPr>
            <a:xfrm>
              <a:off x="127000" y="69850"/>
              <a:ext cx="558800" cy="311150"/>
            </a:xfrm>
            <a:prstGeom prst="rect">
              <a:avLst/>
            </a:prstGeom>
          </p:spPr>
          <p:txBody>
            <a:bodyPr lIns="33867" tIns="33867" rIns="33867" bIns="33867" rtlCol="0" anchor="ctr"/>
            <a:lstStyle/>
            <a:p>
              <a:pPr algn="ctr" defTabSz="609630">
                <a:lnSpc>
                  <a:spcPts val="1243"/>
                </a:lnSpc>
              </a:pPr>
              <a:endParaRPr sz="1200">
                <a:solidFill>
                  <a:prstClr val="black"/>
                </a:solidFill>
                <a:latin typeface="Calibri"/>
              </a:endParaRPr>
            </a:p>
          </p:txBody>
        </p:sp>
      </p:grpSp>
      <p:sp>
        <p:nvSpPr>
          <p:cNvPr id="15" name="TextBox 15"/>
          <p:cNvSpPr txBox="1"/>
          <p:nvPr/>
        </p:nvSpPr>
        <p:spPr>
          <a:xfrm>
            <a:off x="637603" y="2301888"/>
            <a:ext cx="6275015" cy="1009059"/>
          </a:xfrm>
          <a:prstGeom prst="rect">
            <a:avLst/>
          </a:prstGeom>
        </p:spPr>
        <p:txBody>
          <a:bodyPr lIns="0" tIns="0" rIns="0" bIns="0" rtlCol="0" anchor="t">
            <a:spAutoFit/>
          </a:bodyPr>
          <a:lstStyle/>
          <a:p>
            <a:pPr defTabSz="609630">
              <a:lnSpc>
                <a:spcPts val="1957"/>
              </a:lnSpc>
            </a:pPr>
            <a:r>
              <a:rPr lang="en-US" sz="1600">
                <a:solidFill>
                  <a:srgbClr val="000000"/>
                </a:solidFill>
                <a:ea typeface="Montserrat"/>
                <a:cs typeface="Montserrat"/>
                <a:sym typeface="Montserrat"/>
              </a:rPr>
              <a:t>Through the US EPA Water Quality Capacity Development Project and UNEP’s Source to Sea Pollution Unit, the Secretariat administered a survey to:</a:t>
            </a:r>
          </a:p>
          <a:p>
            <a:pPr defTabSz="609630">
              <a:lnSpc>
                <a:spcPts val="1957"/>
              </a:lnSpc>
            </a:pPr>
            <a:endParaRPr lang="en-US" sz="1397">
              <a:solidFill>
                <a:srgbClr val="000000"/>
              </a:solidFill>
              <a:latin typeface="Montserrat"/>
              <a:ea typeface="Montserrat"/>
              <a:cs typeface="Montserrat"/>
              <a:sym typeface="Montserrat"/>
            </a:endParaRPr>
          </a:p>
        </p:txBody>
      </p:sp>
      <p:sp>
        <p:nvSpPr>
          <p:cNvPr id="16" name="TextBox 16"/>
          <p:cNvSpPr txBox="1"/>
          <p:nvPr/>
        </p:nvSpPr>
        <p:spPr>
          <a:xfrm>
            <a:off x="698990" y="3429000"/>
            <a:ext cx="5831257" cy="752578"/>
          </a:xfrm>
          <a:prstGeom prst="rect">
            <a:avLst/>
          </a:prstGeom>
        </p:spPr>
        <p:txBody>
          <a:bodyPr lIns="0" tIns="0" rIns="0" bIns="0" rtlCol="0" anchor="t">
            <a:spAutoFit/>
          </a:bodyPr>
          <a:lstStyle/>
          <a:p>
            <a:pPr marL="150893" lvl="1" defTabSz="609630">
              <a:lnSpc>
                <a:spcPts val="1957"/>
              </a:lnSpc>
            </a:pPr>
            <a:r>
              <a:rPr lang="en-US" sz="1600">
                <a:solidFill>
                  <a:srgbClr val="000000"/>
                </a:solidFill>
                <a:ea typeface="Montserrat"/>
                <a:cs typeface="Montserrat"/>
                <a:sym typeface="Montserrat"/>
              </a:rPr>
              <a:t>Assess the specific needs to address capacity gaps and challenges in water quality monitoring and management</a:t>
            </a:r>
          </a:p>
          <a:p>
            <a:pPr defTabSz="609630">
              <a:lnSpc>
                <a:spcPts val="1957"/>
              </a:lnSpc>
            </a:pPr>
            <a:endParaRPr lang="en-US" sz="1397">
              <a:solidFill>
                <a:srgbClr val="000000"/>
              </a:solidFill>
              <a:latin typeface="Montserrat"/>
              <a:ea typeface="Montserrat"/>
              <a:cs typeface="Montserrat"/>
              <a:sym typeface="Montserrat"/>
            </a:endParaRPr>
          </a:p>
        </p:txBody>
      </p:sp>
      <p:pic>
        <p:nvPicPr>
          <p:cNvPr id="18" name="Picture 17">
            <a:extLst>
              <a:ext uri="{FF2B5EF4-FFF2-40B4-BE49-F238E27FC236}">
                <a16:creationId xmlns:a16="http://schemas.microsoft.com/office/drawing/2014/main" id="{CCA84A2C-B4AA-4FB3-958C-A1FC4B8A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600" y="1935392"/>
            <a:ext cx="4275726" cy="32078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433EA7E3-D091-D890-AC12-E3A60DA17FFC}"/>
              </a:ext>
            </a:extLst>
          </p:cNvPr>
          <p:cNvSpPr txBox="1"/>
          <p:nvPr/>
        </p:nvSpPr>
        <p:spPr>
          <a:xfrm>
            <a:off x="539897" y="4445867"/>
            <a:ext cx="6149441" cy="1077218"/>
          </a:xfrm>
          <a:prstGeom prst="rect">
            <a:avLst/>
          </a:prstGeom>
          <a:noFill/>
        </p:spPr>
        <p:txBody>
          <a:bodyPr wrap="square" rtlCol="0">
            <a:spAutoFit/>
          </a:bodyPr>
          <a:lstStyle/>
          <a:p>
            <a:r>
              <a:rPr lang="en-US" sz="1600"/>
              <a:t>Through the </a:t>
            </a:r>
            <a:r>
              <a:rPr lang="en-US" sz="1600">
                <a:ea typeface="Montserrat"/>
                <a:cs typeface="Montserrat"/>
                <a:sym typeface="Montserrat"/>
              </a:rPr>
              <a:t>Support For Enhancement of National Water Quality in the Wider Caribbean Region funded under the United Kingdom’s Sustainable Blue Economy Technical Assistance </a:t>
            </a:r>
            <a:r>
              <a:rPr lang="en-US" sz="1600" err="1">
                <a:ea typeface="Montserrat"/>
                <a:cs typeface="Montserrat"/>
                <a:sym typeface="Montserrat"/>
              </a:rPr>
              <a:t>Programme</a:t>
            </a:r>
            <a:r>
              <a:rPr lang="en-US" sz="1600">
                <a:ea typeface="Montserrat"/>
                <a:cs typeface="Montserrat"/>
                <a:sym typeface="Montserrat"/>
              </a:rPr>
              <a:t> with technical support of </a:t>
            </a:r>
            <a:r>
              <a:rPr lang="en-US" sz="1600" err="1">
                <a:ea typeface="Montserrat"/>
                <a:cs typeface="Montserrat"/>
                <a:sym typeface="Montserrat"/>
              </a:rPr>
              <a:t>Cefas</a:t>
            </a:r>
            <a:endParaRPr lang="en-US" sz="1600">
              <a:ea typeface="Montserrat"/>
              <a:cs typeface="Montserrat"/>
              <a:sym typeface="Montserrat"/>
            </a:endParaRPr>
          </a:p>
        </p:txBody>
      </p:sp>
      <p:grpSp>
        <p:nvGrpSpPr>
          <p:cNvPr id="7" name="Group 2">
            <a:extLst>
              <a:ext uri="{FF2B5EF4-FFF2-40B4-BE49-F238E27FC236}">
                <a16:creationId xmlns:a16="http://schemas.microsoft.com/office/drawing/2014/main" id="{F8EBDC8E-9C9F-D7FC-36F4-AD6657782E43}"/>
              </a:ext>
            </a:extLst>
          </p:cNvPr>
          <p:cNvGrpSpPr/>
          <p:nvPr/>
        </p:nvGrpSpPr>
        <p:grpSpPr>
          <a:xfrm>
            <a:off x="637603" y="5710017"/>
            <a:ext cx="5610797" cy="850838"/>
            <a:chOff x="0" y="0"/>
            <a:chExt cx="2441006" cy="1254018"/>
          </a:xfrm>
          <a:solidFill>
            <a:schemeClr val="accent4"/>
          </a:solidFill>
        </p:grpSpPr>
        <p:sp>
          <p:nvSpPr>
            <p:cNvPr id="17" name="Freeform 3">
              <a:extLst>
                <a:ext uri="{FF2B5EF4-FFF2-40B4-BE49-F238E27FC236}">
                  <a16:creationId xmlns:a16="http://schemas.microsoft.com/office/drawing/2014/main" id="{375A0AEF-B1E1-ACCD-F7C1-87950450E3AD}"/>
                </a:ext>
              </a:extLst>
            </p:cNvPr>
            <p:cNvSpPr/>
            <p:nvPr/>
          </p:nvSpPr>
          <p:spPr>
            <a:xfrm>
              <a:off x="0" y="0"/>
              <a:ext cx="2441006" cy="1254018"/>
            </a:xfrm>
            <a:custGeom>
              <a:avLst/>
              <a:gdLst/>
              <a:ahLst/>
              <a:cxnLst/>
              <a:rect l="l" t="t" r="r" b="b"/>
              <a:pathLst>
                <a:path w="2441006" h="1254018">
                  <a:moveTo>
                    <a:pt x="26730" y="0"/>
                  </a:moveTo>
                  <a:lnTo>
                    <a:pt x="2414276" y="0"/>
                  </a:lnTo>
                  <a:cubicBezTo>
                    <a:pt x="2429039" y="0"/>
                    <a:pt x="2441006" y="11968"/>
                    <a:pt x="2441006" y="26730"/>
                  </a:cubicBezTo>
                  <a:lnTo>
                    <a:pt x="2441006" y="1227288"/>
                  </a:lnTo>
                  <a:cubicBezTo>
                    <a:pt x="2441006" y="1234377"/>
                    <a:pt x="2438190" y="1241176"/>
                    <a:pt x="2433177" y="1246189"/>
                  </a:cubicBezTo>
                  <a:cubicBezTo>
                    <a:pt x="2428164" y="1251202"/>
                    <a:pt x="2421365" y="1254018"/>
                    <a:pt x="2414276" y="1254018"/>
                  </a:cubicBezTo>
                  <a:lnTo>
                    <a:pt x="26730" y="1254018"/>
                  </a:lnTo>
                  <a:cubicBezTo>
                    <a:pt x="11968" y="1254018"/>
                    <a:pt x="0" y="1242051"/>
                    <a:pt x="0" y="1227288"/>
                  </a:cubicBezTo>
                  <a:lnTo>
                    <a:pt x="0" y="26730"/>
                  </a:lnTo>
                  <a:cubicBezTo>
                    <a:pt x="0" y="11968"/>
                    <a:pt x="11968" y="0"/>
                    <a:pt x="26730" y="0"/>
                  </a:cubicBezTo>
                  <a:close/>
                </a:path>
              </a:pathLst>
            </a:custGeom>
            <a:grpFill/>
          </p:spPr>
          <p:txBody>
            <a:bodyPr/>
            <a:lstStyle/>
            <a:p>
              <a:pPr defTabSz="609630"/>
              <a:endParaRPr lang="en-US" sz="1200">
                <a:solidFill>
                  <a:prstClr val="black"/>
                </a:solidFill>
                <a:latin typeface="Calibri"/>
              </a:endParaRPr>
            </a:p>
          </p:txBody>
        </p:sp>
        <p:sp>
          <p:nvSpPr>
            <p:cNvPr id="19" name="TextBox 4">
              <a:extLst>
                <a:ext uri="{FF2B5EF4-FFF2-40B4-BE49-F238E27FC236}">
                  <a16:creationId xmlns:a16="http://schemas.microsoft.com/office/drawing/2014/main" id="{DAC90344-9048-69BF-E447-23AA7922A1DD}"/>
                </a:ext>
              </a:extLst>
            </p:cNvPr>
            <p:cNvSpPr txBox="1"/>
            <p:nvPr/>
          </p:nvSpPr>
          <p:spPr>
            <a:xfrm>
              <a:off x="0" y="19050"/>
              <a:ext cx="2441006" cy="1234968"/>
            </a:xfrm>
            <a:prstGeom prst="rect">
              <a:avLst/>
            </a:prstGeom>
            <a:grpFill/>
          </p:spPr>
          <p:txBody>
            <a:bodyPr lIns="33867" tIns="33867" rIns="33867" bIns="33867" rtlCol="0" anchor="ctr"/>
            <a:lstStyle/>
            <a:p>
              <a:pPr algn="ctr" defTabSz="609630">
                <a:lnSpc>
                  <a:spcPts val="1243"/>
                </a:lnSpc>
              </a:pPr>
              <a:endParaRPr sz="1200">
                <a:solidFill>
                  <a:prstClr val="black"/>
                </a:solidFill>
                <a:latin typeface="Calibri"/>
              </a:endParaRPr>
            </a:p>
          </p:txBody>
        </p:sp>
      </p:grpSp>
      <p:sp>
        <p:nvSpPr>
          <p:cNvPr id="20" name="TextBox 19">
            <a:extLst>
              <a:ext uri="{FF2B5EF4-FFF2-40B4-BE49-F238E27FC236}">
                <a16:creationId xmlns:a16="http://schemas.microsoft.com/office/drawing/2014/main" id="{313CE4B2-386F-D02F-8C18-D03ADDD4CD41}"/>
              </a:ext>
            </a:extLst>
          </p:cNvPr>
          <p:cNvSpPr txBox="1"/>
          <p:nvPr/>
        </p:nvSpPr>
        <p:spPr>
          <a:xfrm>
            <a:off x="883920" y="5843048"/>
            <a:ext cx="5212080" cy="584775"/>
          </a:xfrm>
          <a:prstGeom prst="rect">
            <a:avLst/>
          </a:prstGeom>
          <a:noFill/>
        </p:spPr>
        <p:txBody>
          <a:bodyPr wrap="square" rtlCol="0">
            <a:spAutoFit/>
          </a:bodyPr>
          <a:lstStyle/>
          <a:p>
            <a:r>
              <a:rPr lang="en-US" sz="1600"/>
              <a:t>Supporting Guyana and Jamaica to strengthen national water quality monitoring capacity </a:t>
            </a:r>
          </a:p>
        </p:txBody>
      </p:sp>
      <p:sp>
        <p:nvSpPr>
          <p:cNvPr id="21" name="Title 20">
            <a:extLst>
              <a:ext uri="{FF2B5EF4-FFF2-40B4-BE49-F238E27FC236}">
                <a16:creationId xmlns:a16="http://schemas.microsoft.com/office/drawing/2014/main" id="{CF015DB9-1B88-48E3-B218-A05134A1A8A4}"/>
              </a:ext>
            </a:extLst>
          </p:cNvPr>
          <p:cNvSpPr>
            <a:spLocks noGrp="1"/>
          </p:cNvSpPr>
          <p:nvPr>
            <p:ph type="title"/>
          </p:nvPr>
        </p:nvSpPr>
        <p:spPr>
          <a:xfrm>
            <a:off x="382155" y="871048"/>
            <a:ext cx="8176491" cy="2002576"/>
          </a:xfrm>
        </p:spPr>
        <p:txBody>
          <a:bodyPr>
            <a:noAutofit/>
          </a:bodyPr>
          <a:lstStyle/>
          <a:p>
            <a:r>
              <a:rPr lang="en-US" sz="3600"/>
              <a:t>COASTAL WATER QUALITY MONITORING PROGRAMMES</a:t>
            </a:r>
            <a:br>
              <a:rPr lang="en-US" sz="3600"/>
            </a:br>
            <a:endParaRPr lang="en-US" sz="3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500" b="1">
                <a:solidFill>
                  <a:schemeClr val="tx2"/>
                </a:solidFill>
              </a:rPr>
              <a:t>Marine Protected Areas (MPAs) Management – ACP MEA III</a:t>
            </a:r>
          </a:p>
        </p:txBody>
      </p:sp>
      <p:sp>
        <p:nvSpPr>
          <p:cNvPr id="3" name="Content Placeholder 2"/>
          <p:cNvSpPr>
            <a:spLocks noGrp="1"/>
          </p:cNvSpPr>
          <p:nvPr>
            <p:ph type="body" orient="vert" idx="1"/>
          </p:nvPr>
        </p:nvSpPr>
        <p:spPr>
          <a:xfrm>
            <a:off x="838200" y="1825625"/>
            <a:ext cx="5934075" cy="3194050"/>
          </a:xfrm>
        </p:spPr>
        <p:txBody>
          <a:bodyPr vert="horz" lIns="91440" tIns="45720" rIns="91440" bIns="45720" rtlCol="0" anchor="t">
            <a:normAutofit fontScale="92500"/>
          </a:bodyPr>
          <a:lstStyle/>
          <a:p>
            <a:pPr marL="342900" indent="-342900">
              <a:lnSpc>
                <a:spcPct val="100000"/>
              </a:lnSpc>
              <a:buFont typeface="Arial" panose="020B0604020202020204" pitchFamily="34" charset="0"/>
              <a:buChar char="•"/>
            </a:pPr>
            <a:r>
              <a:rPr lang="en-US" sz="2100">
                <a:solidFill>
                  <a:schemeClr val="tx2"/>
                </a:solidFill>
              </a:rPr>
              <a:t>Developing a functional network of SPAW-listed Protected Areas (PAs) (subject to COP adoption).</a:t>
            </a:r>
            <a:endParaRPr lang="en-US">
              <a:solidFill>
                <a:schemeClr val="tx2"/>
              </a:solidFill>
            </a:endParaRPr>
          </a:p>
          <a:p>
            <a:pPr marL="342900" indent="-342900">
              <a:lnSpc>
                <a:spcPct val="100000"/>
              </a:lnSpc>
              <a:buFont typeface="Arial" panose="020B0604020202020204" pitchFamily="34" charset="0"/>
              <a:buChar char="•"/>
            </a:pPr>
            <a:r>
              <a:rPr lang="en-US" sz="2100">
                <a:solidFill>
                  <a:schemeClr val="tx2"/>
                </a:solidFill>
              </a:rPr>
              <a:t>Strengthening capacity for regional biodiversity management &amp; coordination through </a:t>
            </a:r>
            <a:r>
              <a:rPr lang="en-US" sz="2100" err="1">
                <a:solidFill>
                  <a:schemeClr val="tx2"/>
                </a:solidFill>
              </a:rPr>
              <a:t>CaMPAM</a:t>
            </a:r>
            <a:r>
              <a:rPr lang="en-US" sz="2100">
                <a:solidFill>
                  <a:schemeClr val="tx2"/>
                </a:solidFill>
              </a:rPr>
              <a:t> activities (</a:t>
            </a:r>
            <a:r>
              <a:rPr lang="en-US" sz="2100" err="1">
                <a:solidFill>
                  <a:schemeClr val="tx2"/>
                </a:solidFill>
              </a:rPr>
              <a:t>ToT</a:t>
            </a:r>
            <a:r>
              <a:rPr lang="en-US" sz="2100">
                <a:solidFill>
                  <a:schemeClr val="tx2"/>
                </a:solidFill>
              </a:rPr>
              <a:t> 14</a:t>
            </a:r>
            <a:r>
              <a:rPr lang="en-US" sz="2100" baseline="30000">
                <a:solidFill>
                  <a:schemeClr val="tx2"/>
                </a:solidFill>
              </a:rPr>
              <a:t>th</a:t>
            </a:r>
            <a:r>
              <a:rPr lang="en-US" sz="2100">
                <a:solidFill>
                  <a:schemeClr val="tx2"/>
                </a:solidFill>
              </a:rPr>
              <a:t> Edition).</a:t>
            </a:r>
            <a:endParaRPr lang="en-US" sz="2100">
              <a:solidFill>
                <a:schemeClr val="tx2"/>
              </a:solidFill>
              <a:ea typeface="Calibri"/>
              <a:cs typeface="Calibri"/>
            </a:endParaRPr>
          </a:p>
          <a:p>
            <a:pPr marL="342900" indent="-342900">
              <a:lnSpc>
                <a:spcPct val="100000"/>
              </a:lnSpc>
              <a:buFont typeface="Arial" panose="020B0604020202020204" pitchFamily="34" charset="0"/>
              <a:buChar char="•"/>
            </a:pPr>
            <a:r>
              <a:rPr lang="en-US" sz="2100">
                <a:solidFill>
                  <a:schemeClr val="tx2"/>
                </a:solidFill>
              </a:rPr>
              <a:t>Supporting national actions to meet SPAW obligations through training and outreach, SPAW-RAC small grants </a:t>
            </a:r>
            <a:r>
              <a:rPr lang="en-US" sz="2100" err="1">
                <a:solidFill>
                  <a:schemeClr val="tx2"/>
                </a:solidFill>
              </a:rPr>
              <a:t>programme</a:t>
            </a:r>
            <a:r>
              <a:rPr lang="en-US" sz="2100">
                <a:solidFill>
                  <a:schemeClr val="tx2"/>
                </a:solidFill>
              </a:rPr>
              <a:t> &amp; joint </a:t>
            </a:r>
            <a:r>
              <a:rPr lang="en-US" sz="2100" err="1">
                <a:solidFill>
                  <a:schemeClr val="tx2"/>
                </a:solidFill>
              </a:rPr>
              <a:t>CaMPAM</a:t>
            </a:r>
            <a:r>
              <a:rPr lang="en-US" sz="2100">
                <a:solidFill>
                  <a:schemeClr val="tx2"/>
                </a:solidFill>
              </a:rPr>
              <a:t>-GCFI-GPML joint small grants.</a:t>
            </a:r>
            <a:endParaRPr lang="en-US" sz="2100">
              <a:solidFill>
                <a:schemeClr val="tx2"/>
              </a:solidFill>
              <a:ea typeface="Calibri"/>
              <a:cs typeface="Calibri"/>
            </a:endParaRPr>
          </a:p>
        </p:txBody>
      </p:sp>
      <p:pic>
        <p:nvPicPr>
          <p:cNvPr id="1032" name="Picture 8">
            <a:extLst>
              <a:ext uri="{FF2B5EF4-FFF2-40B4-BE49-F238E27FC236}">
                <a16:creationId xmlns:a16="http://schemas.microsoft.com/office/drawing/2014/main" id="{3A064C6F-D2A0-4B9E-6CFB-F07945ED5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277" y="5314559"/>
            <a:ext cx="453059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D0E38556-B97C-BBEB-A2EE-324C82CC2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4048" y="1774825"/>
            <a:ext cx="2820202" cy="21151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CB3F235-FB29-AF45-66CF-3D96A77D2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0799" y="4547636"/>
            <a:ext cx="2323451" cy="17380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uba diver in the water&#10;&#10;AI-generated content may be incorrect.">
            <a:extLst>
              <a:ext uri="{FF2B5EF4-FFF2-40B4-BE49-F238E27FC236}">
                <a16:creationId xmlns:a16="http://schemas.microsoft.com/office/drawing/2014/main" id="{C81DBEF4-3696-6A5B-7B38-33E5E9F811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8117" y="4170546"/>
            <a:ext cx="1855995" cy="185599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JM" sz="2400" b="1">
                <a:solidFill>
                  <a:schemeClr val="tx2"/>
                </a:solidFill>
              </a:rPr>
              <a:t>MPAs, Ecosystem Based Management &amp; Habitat Restoration:</a:t>
            </a:r>
            <a:br>
              <a:rPr lang="en-JM" sz="2400">
                <a:solidFill>
                  <a:schemeClr val="tx2"/>
                </a:solidFill>
              </a:rPr>
            </a:br>
            <a:r>
              <a:rPr lang="en-JM" sz="2400">
                <a:solidFill>
                  <a:schemeClr val="tx2"/>
                </a:solidFill>
              </a:rPr>
              <a:t>GEF </a:t>
            </a:r>
            <a:r>
              <a:rPr sz="2400">
                <a:solidFill>
                  <a:schemeClr val="tx2"/>
                </a:solidFill>
              </a:rPr>
              <a:t>Gulf of Mexico LME</a:t>
            </a:r>
            <a:r>
              <a:rPr lang="en-US" sz="2400">
                <a:solidFill>
                  <a:schemeClr val="tx2"/>
                </a:solidFill>
              </a:rPr>
              <a:t> AND </a:t>
            </a:r>
            <a:r>
              <a:rPr sz="2400">
                <a:solidFill>
                  <a:schemeClr val="tx2"/>
                </a:solidFill>
              </a:rPr>
              <a:t>PROCARIBE+</a:t>
            </a:r>
            <a:r>
              <a:rPr lang="en-US" sz="2400">
                <a:solidFill>
                  <a:schemeClr val="tx2"/>
                </a:solidFill>
              </a:rPr>
              <a:t> pro</a:t>
            </a:r>
            <a:r>
              <a:rPr sz="2400">
                <a:solidFill>
                  <a:schemeClr val="tx2"/>
                </a:solidFill>
              </a:rPr>
              <a:t>jects</a:t>
            </a:r>
          </a:p>
        </p:txBody>
      </p:sp>
      <p:sp>
        <p:nvSpPr>
          <p:cNvPr id="3" name="Content Placeholder 2"/>
          <p:cNvSpPr>
            <a:spLocks noGrp="1"/>
          </p:cNvSpPr>
          <p:nvPr>
            <p:ph type="body" orient="vert" idx="1"/>
          </p:nvPr>
        </p:nvSpPr>
        <p:spPr>
          <a:xfrm>
            <a:off x="838200" y="1788227"/>
            <a:ext cx="5292576" cy="3889375"/>
          </a:xfrm>
        </p:spPr>
        <p:txBody>
          <a:bodyPr vert="horz" lIns="91440" tIns="45720" rIns="91440" bIns="45720" rtlCol="0" anchor="t">
            <a:noAutofit/>
          </a:bodyPr>
          <a:lstStyle/>
          <a:p>
            <a:pPr marL="342900" indent="-342900">
              <a:lnSpc>
                <a:spcPct val="120000"/>
              </a:lnSpc>
              <a:buFont typeface="Arial" panose="020B0604020202020204" pitchFamily="34" charset="0"/>
              <a:buChar char="•"/>
            </a:pPr>
            <a:r>
              <a:rPr lang="en-US" sz="1900">
                <a:solidFill>
                  <a:schemeClr val="tx2"/>
                </a:solidFill>
              </a:rPr>
              <a:t>Collaboration with SPAW-RAC, CONABIO, </a:t>
            </a:r>
            <a:r>
              <a:rPr lang="en-US" sz="1900" err="1">
                <a:solidFill>
                  <a:schemeClr val="tx2"/>
                </a:solidFill>
              </a:rPr>
              <a:t>Kalanbio</a:t>
            </a:r>
            <a:r>
              <a:rPr lang="en-US" sz="1900">
                <a:solidFill>
                  <a:schemeClr val="tx2"/>
                </a:solidFill>
              </a:rPr>
              <a:t>, Reef Check Dominican Republic.</a:t>
            </a:r>
            <a:endParaRPr lang="en-US" sz="1900">
              <a:solidFill>
                <a:schemeClr val="tx2"/>
              </a:solidFill>
              <a:ea typeface="Calibri"/>
              <a:cs typeface="Calibri"/>
            </a:endParaRPr>
          </a:p>
          <a:p>
            <a:pPr marL="342900" indent="-342900">
              <a:lnSpc>
                <a:spcPct val="120000"/>
              </a:lnSpc>
              <a:buFont typeface="Arial" panose="020B0604020202020204" pitchFamily="34" charset="0"/>
              <a:buChar char="•"/>
            </a:pPr>
            <a:r>
              <a:rPr lang="en-US" sz="1900">
                <a:solidFill>
                  <a:schemeClr val="tx2"/>
                </a:solidFill>
              </a:rPr>
              <a:t>Harmonizing coral reef monitoring &amp; management approaches across subregions.</a:t>
            </a:r>
            <a:endParaRPr lang="en-US" sz="1900">
              <a:solidFill>
                <a:schemeClr val="tx2"/>
              </a:solidFill>
              <a:ea typeface="Calibri"/>
              <a:cs typeface="Calibri"/>
            </a:endParaRPr>
          </a:p>
          <a:p>
            <a:pPr marL="342900" indent="-342900">
              <a:lnSpc>
                <a:spcPct val="120000"/>
              </a:lnSpc>
              <a:buFont typeface="Arial" panose="020B0604020202020204" pitchFamily="34" charset="0"/>
              <a:buChar char="•"/>
            </a:pPr>
            <a:r>
              <a:rPr lang="en-US" sz="1900">
                <a:solidFill>
                  <a:schemeClr val="tx2"/>
                </a:solidFill>
              </a:rPr>
              <a:t>Strengthened regional capacity-building on MPAs, OECMs, EBM through training (</a:t>
            </a:r>
            <a:r>
              <a:rPr lang="en-US" sz="1900" err="1">
                <a:solidFill>
                  <a:schemeClr val="tx2"/>
                </a:solidFill>
              </a:rPr>
              <a:t>ToT</a:t>
            </a:r>
            <a:r>
              <a:rPr lang="en-US" sz="1900">
                <a:solidFill>
                  <a:schemeClr val="tx2"/>
                </a:solidFill>
              </a:rPr>
              <a:t> 14</a:t>
            </a:r>
            <a:r>
              <a:rPr lang="en-US" sz="1900" baseline="30000">
                <a:solidFill>
                  <a:schemeClr val="tx2"/>
                </a:solidFill>
              </a:rPr>
              <a:t>th</a:t>
            </a:r>
            <a:r>
              <a:rPr lang="en-US" sz="1900">
                <a:solidFill>
                  <a:schemeClr val="tx2"/>
                </a:solidFill>
              </a:rPr>
              <a:t> and 15</a:t>
            </a:r>
            <a:r>
              <a:rPr lang="en-US" sz="1900" baseline="30000">
                <a:solidFill>
                  <a:schemeClr val="tx2"/>
                </a:solidFill>
              </a:rPr>
              <a:t>th</a:t>
            </a:r>
            <a:r>
              <a:rPr lang="en-US" sz="1900">
                <a:solidFill>
                  <a:schemeClr val="tx2"/>
                </a:solidFill>
              </a:rPr>
              <a:t> Edition), peer exchanges, &amp; technical cooperation.</a:t>
            </a:r>
            <a:endParaRPr lang="en-US" sz="1900">
              <a:solidFill>
                <a:schemeClr val="tx2"/>
              </a:solidFill>
              <a:ea typeface="Calibri"/>
              <a:cs typeface="Calibri"/>
            </a:endParaRPr>
          </a:p>
        </p:txBody>
      </p:sp>
      <p:pic>
        <p:nvPicPr>
          <p:cNvPr id="13" name="Picture 12" descr="A blue and green circle with a ring around it&#10;&#10;AI-generated content may be incorrect.">
            <a:extLst>
              <a:ext uri="{FF2B5EF4-FFF2-40B4-BE49-F238E27FC236}">
                <a16:creationId xmlns:a16="http://schemas.microsoft.com/office/drawing/2014/main" id="{792201D8-776F-81E1-851D-2720C9C54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660" y="5987027"/>
            <a:ext cx="797616" cy="797616"/>
          </a:xfrm>
          <a:prstGeom prst="rect">
            <a:avLst/>
          </a:prstGeom>
        </p:spPr>
      </p:pic>
      <p:pic>
        <p:nvPicPr>
          <p:cNvPr id="19" name="Picture 18" descr="A black and blue text&#10;&#10;AI-generated content may be incorrect.">
            <a:extLst>
              <a:ext uri="{FF2B5EF4-FFF2-40B4-BE49-F238E27FC236}">
                <a16:creationId xmlns:a16="http://schemas.microsoft.com/office/drawing/2014/main" id="{D526D98B-40DE-5A42-45C6-63467C742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383" y="6084714"/>
            <a:ext cx="2530837" cy="602243"/>
          </a:xfrm>
          <a:prstGeom prst="rect">
            <a:avLst/>
          </a:prstGeom>
        </p:spPr>
      </p:pic>
      <p:pic>
        <p:nvPicPr>
          <p:cNvPr id="21" name="Picture 20" descr="A blue text on a black background&#10;&#10;AI-generated content may be incorrect.">
            <a:extLst>
              <a:ext uri="{FF2B5EF4-FFF2-40B4-BE49-F238E27FC236}">
                <a16:creationId xmlns:a16="http://schemas.microsoft.com/office/drawing/2014/main" id="{8DAF480B-2EE4-AC93-F4C3-D4E09B2EB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879" y="6023429"/>
            <a:ext cx="957901" cy="724812"/>
          </a:xfrm>
          <a:prstGeom prst="rect">
            <a:avLst/>
          </a:prstGeom>
        </p:spPr>
      </p:pic>
      <p:pic>
        <p:nvPicPr>
          <p:cNvPr id="8" name="Picture 7" descr="A blue and white logo with white text&#10;&#10;AI-generated content may be incorrect.">
            <a:extLst>
              <a:ext uri="{FF2B5EF4-FFF2-40B4-BE49-F238E27FC236}">
                <a16:creationId xmlns:a16="http://schemas.microsoft.com/office/drawing/2014/main" id="{EFE66DA5-C473-08E0-9B21-703E1B59B4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3780" y="5856392"/>
            <a:ext cx="695182" cy="1058886"/>
          </a:xfrm>
          <a:prstGeom prst="rect">
            <a:avLst/>
          </a:prstGeom>
        </p:spPr>
      </p:pic>
      <p:pic>
        <p:nvPicPr>
          <p:cNvPr id="10" name="Picture 9" descr="A logo with a black background&#10;&#10;AI-generated content may be incorrect.">
            <a:extLst>
              <a:ext uri="{FF2B5EF4-FFF2-40B4-BE49-F238E27FC236}">
                <a16:creationId xmlns:a16="http://schemas.microsoft.com/office/drawing/2014/main" id="{4BFD2CC1-A71C-64E6-EAD4-4B3CCCC30A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0406" y="6026863"/>
            <a:ext cx="797616" cy="717945"/>
          </a:xfrm>
          <a:prstGeom prst="rect">
            <a:avLst/>
          </a:prstGeom>
        </p:spPr>
      </p:pic>
      <p:pic>
        <p:nvPicPr>
          <p:cNvPr id="12" name="Picture 11" descr="A blue and black logo&#10;&#10;AI-generated content may be incorrect.">
            <a:extLst>
              <a:ext uri="{FF2B5EF4-FFF2-40B4-BE49-F238E27FC236}">
                <a16:creationId xmlns:a16="http://schemas.microsoft.com/office/drawing/2014/main" id="{3949A0C5-1A9C-114E-7371-61DCF86660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7823" y="6099667"/>
            <a:ext cx="2296195" cy="572336"/>
          </a:xfrm>
          <a:prstGeom prst="rect">
            <a:avLst/>
          </a:prstGeom>
        </p:spPr>
      </p:pic>
      <p:pic>
        <p:nvPicPr>
          <p:cNvPr id="3076" name="Picture 4">
            <a:extLst>
              <a:ext uri="{FF2B5EF4-FFF2-40B4-BE49-F238E27FC236}">
                <a16:creationId xmlns:a16="http://schemas.microsoft.com/office/drawing/2014/main" id="{C9F9EC38-F89F-6BA9-2099-C0D0F445423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2290" b="13921"/>
          <a:stretch>
            <a:fillRect/>
          </a:stretch>
        </p:blipFill>
        <p:spPr bwMode="auto">
          <a:xfrm>
            <a:off x="8420100" y="1740602"/>
            <a:ext cx="3233005" cy="1159908"/>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2">
            <a:extLst>
              <a:ext uri="{FF2B5EF4-FFF2-40B4-BE49-F238E27FC236}">
                <a16:creationId xmlns:a16="http://schemas.microsoft.com/office/drawing/2014/main" id="{D1EC0D5F-31BC-4F89-9068-2D433B6F6C4A}"/>
              </a:ext>
            </a:extLst>
          </p:cNvPr>
          <p:cNvPicPr>
            <a:picLocks noChangeAspect="1"/>
          </p:cNvPicPr>
          <p:nvPr/>
        </p:nvPicPr>
        <p:blipFill rotWithShape="1">
          <a:blip r:embed="rId9"/>
          <a:srcRect t="23807"/>
          <a:stretch/>
        </p:blipFill>
        <p:spPr>
          <a:xfrm>
            <a:off x="7085580" y="4069203"/>
            <a:ext cx="2669039" cy="1525215"/>
          </a:xfrm>
          <a:prstGeom prst="rect">
            <a:avLst/>
          </a:prstGeom>
        </p:spPr>
      </p:pic>
      <p:pic>
        <p:nvPicPr>
          <p:cNvPr id="15" name="Image 4">
            <a:extLst>
              <a:ext uri="{FF2B5EF4-FFF2-40B4-BE49-F238E27FC236}">
                <a16:creationId xmlns:a16="http://schemas.microsoft.com/office/drawing/2014/main" id="{04C4CB25-355F-4037-AB34-995C23FFEF1B}"/>
              </a:ext>
            </a:extLst>
          </p:cNvPr>
          <p:cNvPicPr>
            <a:picLocks noChangeAspect="1"/>
          </p:cNvPicPr>
          <p:nvPr/>
        </p:nvPicPr>
        <p:blipFill>
          <a:blip r:embed="rId10"/>
          <a:stretch>
            <a:fillRect/>
          </a:stretch>
        </p:blipFill>
        <p:spPr>
          <a:xfrm>
            <a:off x="9982200" y="3239727"/>
            <a:ext cx="1670905" cy="2354691"/>
          </a:xfrm>
          <a:prstGeom prst="rect">
            <a:avLst/>
          </a:prstGeom>
        </p:spPr>
      </p:pic>
      <p:pic>
        <p:nvPicPr>
          <p:cNvPr id="6" name="Picture 5" descr="A scuba diver writing on a paper&#10;&#10;AI-generated content may be incorrect.">
            <a:extLst>
              <a:ext uri="{FF2B5EF4-FFF2-40B4-BE49-F238E27FC236}">
                <a16:creationId xmlns:a16="http://schemas.microsoft.com/office/drawing/2014/main" id="{66FA45D3-B2B0-4FAD-37CD-FF8AB78171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75408" y="2546851"/>
            <a:ext cx="2000060" cy="133337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B8FAB0-B80E-4A71-A328-6603365D97B5}"/>
              </a:ext>
            </a:extLst>
          </p:cNvPr>
          <p:cNvSpPr>
            <a:spLocks noGrp="1"/>
          </p:cNvSpPr>
          <p:nvPr>
            <p:ph type="title"/>
          </p:nvPr>
        </p:nvSpPr>
        <p:spPr>
          <a:xfrm>
            <a:off x="1050063" y="351511"/>
            <a:ext cx="9634011" cy="1050284"/>
          </a:xfr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a:lstStyle/>
          <a:p>
            <a:r>
              <a:rPr lang="en-US"/>
              <a:t>Strategic Partnerships</a:t>
            </a:r>
          </a:p>
        </p:txBody>
      </p:sp>
      <p:sp>
        <p:nvSpPr>
          <p:cNvPr id="5" name="Content Placeholder 4">
            <a:extLst>
              <a:ext uri="{FF2B5EF4-FFF2-40B4-BE49-F238E27FC236}">
                <a16:creationId xmlns:a16="http://schemas.microsoft.com/office/drawing/2014/main" id="{732D96D0-4716-4EC3-AACF-C708B246D6C0}"/>
              </a:ext>
            </a:extLst>
          </p:cNvPr>
          <p:cNvSpPr>
            <a:spLocks noGrp="1"/>
          </p:cNvSpPr>
          <p:nvPr>
            <p:ph sz="half" idx="1"/>
          </p:nvPr>
        </p:nvSpPr>
        <p:spPr>
          <a:xfrm>
            <a:off x="497840" y="1563663"/>
            <a:ext cx="5804755" cy="3425817"/>
          </a:xfrm>
        </p:spPr>
        <p:txBody>
          <a:bodyPr>
            <a:noAutofit/>
          </a:bodyPr>
          <a:lstStyle/>
          <a:p>
            <a:pPr marL="285750" indent="-285750">
              <a:buFont typeface="Arial" panose="020B0604020202020204" pitchFamily="34" charset="0"/>
              <a:buChar char="•"/>
            </a:pPr>
            <a:r>
              <a:rPr lang="en-US" sz="1600" dirty="0"/>
              <a:t>Signed Letters of Intent with International Whaling Commission (IWC) &amp; Inter-American Convention for the Protection of Sea Turtles (IAC).</a:t>
            </a:r>
          </a:p>
          <a:p>
            <a:pPr marL="285750" indent="-285750">
              <a:buFont typeface="Arial" panose="020B0604020202020204" pitchFamily="34" charset="0"/>
              <a:buChar char="•"/>
            </a:pPr>
            <a:r>
              <a:rPr lang="en-US" sz="1600" dirty="0"/>
              <a:t>Contracting Parties supported in implementing the SPAW Protocol and the Global Biodiversity Framework (GBF) in an integrated manner, with support from UNEP’s Marine and Freshwater Branch (MFB) and Biodiversity and Land Degradation Branch (BLB).</a:t>
            </a:r>
          </a:p>
          <a:p>
            <a:pPr marL="285750" indent="-285750">
              <a:buFont typeface="Arial" panose="020B0604020202020204" pitchFamily="34" charset="0"/>
              <a:buChar char="•"/>
            </a:pPr>
            <a:r>
              <a:rPr lang="en-US" sz="1600" dirty="0"/>
              <a:t>Strengthened the collaboration with the SPAW Consortium as a platform for civil society engagement.</a:t>
            </a:r>
          </a:p>
        </p:txBody>
      </p:sp>
      <p:sp>
        <p:nvSpPr>
          <p:cNvPr id="2" name="Date Placeholder 1">
            <a:extLst>
              <a:ext uri="{FF2B5EF4-FFF2-40B4-BE49-F238E27FC236}">
                <a16:creationId xmlns:a16="http://schemas.microsoft.com/office/drawing/2014/main" id="{442B3EC9-D88B-4382-B9C8-BFD5583B6206}"/>
              </a:ext>
            </a:extLst>
          </p:cNvPr>
          <p:cNvSpPr>
            <a:spLocks noGrp="1"/>
          </p:cNvSpPr>
          <p:nvPr>
            <p:ph type="dt" sz="half" idx="10"/>
          </p:nvPr>
        </p:nvSpPr>
        <p:spPr/>
        <p:txBody>
          <a:bodyPr/>
          <a:lstStyle/>
          <a:p>
            <a:r>
              <a:rPr lang="en-US"/>
              <a:t>October 13-16, 2025</a:t>
            </a:r>
          </a:p>
        </p:txBody>
      </p:sp>
      <p:sp>
        <p:nvSpPr>
          <p:cNvPr id="6" name="Slide Number Placeholder 5">
            <a:extLst>
              <a:ext uri="{FF2B5EF4-FFF2-40B4-BE49-F238E27FC236}">
                <a16:creationId xmlns:a16="http://schemas.microsoft.com/office/drawing/2014/main" id="{AF97161B-72E8-4B55-87C6-B4A03C49441D}"/>
              </a:ext>
            </a:extLst>
          </p:cNvPr>
          <p:cNvSpPr>
            <a:spLocks noGrp="1"/>
          </p:cNvSpPr>
          <p:nvPr>
            <p:ph type="sldNum" sz="quarter" idx="12"/>
          </p:nvPr>
        </p:nvSpPr>
        <p:spPr/>
        <p:txBody>
          <a:bodyPr/>
          <a:lstStyle/>
          <a:p>
            <a:fld id="{4C8B8A27-DF03-4546-BA93-21C967D57E5C}" type="slidenum">
              <a:rPr lang="en-US" smtClean="0"/>
              <a:t>27</a:t>
            </a:fld>
            <a:endParaRPr lang="en-US"/>
          </a:p>
        </p:txBody>
      </p:sp>
      <p:pic>
        <p:nvPicPr>
          <p:cNvPr id="12" name="Picture 11" descr="A person standing in front of a podium&#10;&#10;AI-generated content may be incorrect.">
            <a:extLst>
              <a:ext uri="{FF2B5EF4-FFF2-40B4-BE49-F238E27FC236}">
                <a16:creationId xmlns:a16="http://schemas.microsoft.com/office/drawing/2014/main" id="{9A9BC638-C9BE-4053-058C-F055F881F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882" y="1820892"/>
            <a:ext cx="2649210" cy="1761829"/>
          </a:xfrm>
          <a:prstGeom prst="rect">
            <a:avLst/>
          </a:prstGeom>
        </p:spPr>
      </p:pic>
      <p:pic>
        <p:nvPicPr>
          <p:cNvPr id="13" name="Picture 12" descr="A group of people sitting around a table with laptops&#10;&#10;AI-generated content may be incorrect.">
            <a:extLst>
              <a:ext uri="{FF2B5EF4-FFF2-40B4-BE49-F238E27FC236}">
                <a16:creationId xmlns:a16="http://schemas.microsoft.com/office/drawing/2014/main" id="{DE5BF2AA-BD84-7FF2-3142-258BA14AA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882" y="3886604"/>
            <a:ext cx="2360302" cy="1569601"/>
          </a:xfrm>
          <a:prstGeom prst="rect">
            <a:avLst/>
          </a:prstGeom>
        </p:spPr>
      </p:pic>
      <p:pic>
        <p:nvPicPr>
          <p:cNvPr id="14" name="Picture 13" descr="A group of people sitting at a table&#10;&#10;AI-generated content may be incorrect.">
            <a:extLst>
              <a:ext uri="{FF2B5EF4-FFF2-40B4-BE49-F238E27FC236}">
                <a16:creationId xmlns:a16="http://schemas.microsoft.com/office/drawing/2014/main" id="{19BB52EF-D658-5A10-A581-337E23CAA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2378" y="3233808"/>
            <a:ext cx="2253323" cy="1498460"/>
          </a:xfrm>
          <a:prstGeom prst="rect">
            <a:avLst/>
          </a:prstGeom>
        </p:spPr>
      </p:pic>
      <p:pic>
        <p:nvPicPr>
          <p:cNvPr id="1026" name="Picture 2" descr="Iwc Logo">
            <a:extLst>
              <a:ext uri="{FF2B5EF4-FFF2-40B4-BE49-F238E27FC236}">
                <a16:creationId xmlns:a16="http://schemas.microsoft.com/office/drawing/2014/main" id="{8B60AD4C-110B-88E1-CF57-36DD3D7A45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6686" y="5721746"/>
            <a:ext cx="933450" cy="933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reement on the Conservation of Albatrosses and Petrels - ACAP and the ...">
            <a:extLst>
              <a:ext uri="{FF2B5EF4-FFF2-40B4-BE49-F238E27FC236}">
                <a16:creationId xmlns:a16="http://schemas.microsoft.com/office/drawing/2014/main" id="{39853F10-4625-D7D8-3E8D-1D6DEC1D26A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235" t="11002" r="55319" b="13240"/>
          <a:stretch>
            <a:fillRect/>
          </a:stretch>
        </p:blipFill>
        <p:spPr bwMode="auto">
          <a:xfrm>
            <a:off x="2700836" y="5813901"/>
            <a:ext cx="762458" cy="753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348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EF6B91F1-A62E-4CB6-A8EF-A7368904DB87}"/>
              </a:ext>
            </a:extLst>
          </p:cNvPr>
          <p:cNvPicPr>
            <a:picLocks noChangeAspect="1"/>
          </p:cNvPicPr>
          <p:nvPr/>
        </p:nvPicPr>
        <p:blipFill rotWithShape="1">
          <a:blip r:embed="rId3"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4325798" y="6030600"/>
            <a:ext cx="3650433" cy="892273"/>
          </a:xfrm>
          <a:prstGeom prst="rect">
            <a:avLst/>
          </a:prstGeom>
        </p:spPr>
      </p:pic>
      <p:pic>
        <p:nvPicPr>
          <p:cNvPr id="41" name="Image 40">
            <a:extLst>
              <a:ext uri="{FF2B5EF4-FFF2-40B4-BE49-F238E27FC236}">
                <a16:creationId xmlns:a16="http://schemas.microsoft.com/office/drawing/2014/main" id="{B02D0562-2CA8-4D4E-87B4-1D5D2B891745}"/>
              </a:ext>
            </a:extLst>
          </p:cNvPr>
          <p:cNvPicPr>
            <a:picLocks noChangeAspect="1"/>
          </p:cNvPicPr>
          <p:nvPr/>
        </p:nvPicPr>
        <p:blipFill rotWithShape="1">
          <a:blip r:embed="rId3"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8136991" y="5951810"/>
            <a:ext cx="3650433" cy="892273"/>
          </a:xfrm>
          <a:prstGeom prst="rect">
            <a:avLst/>
          </a:prstGeom>
        </p:spPr>
      </p:pic>
      <p:pic>
        <p:nvPicPr>
          <p:cNvPr id="42" name="Image 41">
            <a:extLst>
              <a:ext uri="{FF2B5EF4-FFF2-40B4-BE49-F238E27FC236}">
                <a16:creationId xmlns:a16="http://schemas.microsoft.com/office/drawing/2014/main" id="{A3E5ADED-1825-42FF-B7B2-24139DE1DC0A}"/>
              </a:ext>
            </a:extLst>
          </p:cNvPr>
          <p:cNvPicPr>
            <a:picLocks noChangeAspect="1"/>
          </p:cNvPicPr>
          <p:nvPr/>
        </p:nvPicPr>
        <p:blipFill rotWithShape="1">
          <a:blip r:embed="rId3"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8215905" y="3247572"/>
            <a:ext cx="3650433" cy="892273"/>
          </a:xfrm>
          <a:prstGeom prst="rect">
            <a:avLst/>
          </a:prstGeom>
        </p:spPr>
      </p:pic>
      <p:pic>
        <p:nvPicPr>
          <p:cNvPr id="43" name="Image 42">
            <a:extLst>
              <a:ext uri="{FF2B5EF4-FFF2-40B4-BE49-F238E27FC236}">
                <a16:creationId xmlns:a16="http://schemas.microsoft.com/office/drawing/2014/main" id="{0D3BB9C5-A856-4242-AB7A-5F7CCA1D50BE}"/>
              </a:ext>
            </a:extLst>
          </p:cNvPr>
          <p:cNvPicPr>
            <a:picLocks noChangeAspect="1"/>
          </p:cNvPicPr>
          <p:nvPr/>
        </p:nvPicPr>
        <p:blipFill rotWithShape="1">
          <a:blip r:embed="rId3"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4280040" y="3290567"/>
            <a:ext cx="3650433" cy="892273"/>
          </a:xfrm>
          <a:prstGeom prst="rect">
            <a:avLst/>
          </a:prstGeom>
        </p:spPr>
      </p:pic>
      <p:pic>
        <p:nvPicPr>
          <p:cNvPr id="44" name="Image 43">
            <a:extLst>
              <a:ext uri="{FF2B5EF4-FFF2-40B4-BE49-F238E27FC236}">
                <a16:creationId xmlns:a16="http://schemas.microsoft.com/office/drawing/2014/main" id="{20DAE421-0930-492D-912E-D0FA9BBFC756}"/>
              </a:ext>
            </a:extLst>
          </p:cNvPr>
          <p:cNvPicPr>
            <a:picLocks noChangeAspect="1"/>
          </p:cNvPicPr>
          <p:nvPr/>
        </p:nvPicPr>
        <p:blipFill rotWithShape="1">
          <a:blip r:embed="rId3"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25662" y="3253866"/>
            <a:ext cx="3650433" cy="892273"/>
          </a:xfrm>
          <a:prstGeom prst="rect">
            <a:avLst/>
          </a:prstGeom>
        </p:spPr>
      </p:pic>
      <p:pic>
        <p:nvPicPr>
          <p:cNvPr id="39" name="Image 38">
            <a:extLst>
              <a:ext uri="{FF2B5EF4-FFF2-40B4-BE49-F238E27FC236}">
                <a16:creationId xmlns:a16="http://schemas.microsoft.com/office/drawing/2014/main" id="{19907CD7-6255-4552-B0C9-E314C573AE3B}"/>
              </a:ext>
            </a:extLst>
          </p:cNvPr>
          <p:cNvPicPr>
            <a:picLocks noChangeAspect="1"/>
          </p:cNvPicPr>
          <p:nvPr/>
        </p:nvPicPr>
        <p:blipFill rotWithShape="1">
          <a:blip r:embed="rId3"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404576" y="6030600"/>
            <a:ext cx="3650433" cy="892273"/>
          </a:xfrm>
          <a:prstGeom prst="rect">
            <a:avLst/>
          </a:prstGeom>
        </p:spPr>
      </p:pic>
      <p:grpSp>
        <p:nvGrpSpPr>
          <p:cNvPr id="34" name="Groupe 33">
            <a:extLst>
              <a:ext uri="{FF2B5EF4-FFF2-40B4-BE49-F238E27FC236}">
                <a16:creationId xmlns:a16="http://schemas.microsoft.com/office/drawing/2014/main" id="{68757FCA-F64D-445F-B449-C71F8D2C1D62}"/>
              </a:ext>
            </a:extLst>
          </p:cNvPr>
          <p:cNvGrpSpPr/>
          <p:nvPr/>
        </p:nvGrpSpPr>
        <p:grpSpPr>
          <a:xfrm>
            <a:off x="722295" y="1242157"/>
            <a:ext cx="3172026" cy="2903982"/>
            <a:chOff x="2229998" y="945339"/>
            <a:chExt cx="3172026" cy="2903982"/>
          </a:xfrm>
        </p:grpSpPr>
        <p:sp>
          <p:nvSpPr>
            <p:cNvPr id="13" name="Rectangle 12">
              <a:extLst>
                <a:ext uri="{FF2B5EF4-FFF2-40B4-BE49-F238E27FC236}">
                  <a16:creationId xmlns:a16="http://schemas.microsoft.com/office/drawing/2014/main" id="{4F60D794-74B2-4FC5-9236-9B408A8F8BF3}"/>
                </a:ext>
              </a:extLst>
            </p:cNvPr>
            <p:cNvSpPr/>
            <p:nvPr/>
          </p:nvSpPr>
          <p:spPr>
            <a:xfrm>
              <a:off x="2322011" y="945339"/>
              <a:ext cx="2988000" cy="2016000"/>
            </a:xfrm>
            <a:prstGeom prst="rect">
              <a:avLst/>
            </a:prstGeom>
            <a:blipFill>
              <a:blip r:embed="rId4"/>
              <a:srcRect/>
              <a:stretch>
                <a:fillRect t="-1000" b="-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solidFill>
                  <a:schemeClr val="tx2"/>
                </a:solidFill>
              </a:endParaRPr>
            </a:p>
          </p:txBody>
        </p:sp>
        <p:sp>
          <p:nvSpPr>
            <p:cNvPr id="14" name="Forme libre : forme 13">
              <a:extLst>
                <a:ext uri="{FF2B5EF4-FFF2-40B4-BE49-F238E27FC236}">
                  <a16:creationId xmlns:a16="http://schemas.microsoft.com/office/drawing/2014/main" id="{8DD47FFE-FA73-47F5-A300-08947F6A6EF4}"/>
                </a:ext>
              </a:extLst>
            </p:cNvPr>
            <p:cNvSpPr/>
            <p:nvPr/>
          </p:nvSpPr>
          <p:spPr>
            <a:xfrm>
              <a:off x="2229998" y="2944461"/>
              <a:ext cx="3172026" cy="904860"/>
            </a:xfrm>
            <a:custGeom>
              <a:avLst/>
              <a:gdLst>
                <a:gd name="connsiteX0" fmla="*/ 0 w 2438976"/>
                <a:gd name="connsiteY0" fmla="*/ 0 h 904860"/>
                <a:gd name="connsiteX1" fmla="*/ 2438976 w 2438976"/>
                <a:gd name="connsiteY1" fmla="*/ 0 h 904860"/>
                <a:gd name="connsiteX2" fmla="*/ 2438976 w 2438976"/>
                <a:gd name="connsiteY2" fmla="*/ 904860 h 904860"/>
                <a:gd name="connsiteX3" fmla="*/ 0 w 2438976"/>
                <a:gd name="connsiteY3" fmla="*/ 904860 h 904860"/>
                <a:gd name="connsiteX4" fmla="*/ 0 w 2438976"/>
                <a:gd name="connsiteY4" fmla="*/ 0 h 9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976" h="904860">
                  <a:moveTo>
                    <a:pt x="0" y="0"/>
                  </a:moveTo>
                  <a:lnTo>
                    <a:pt x="2438976" y="0"/>
                  </a:lnTo>
                  <a:lnTo>
                    <a:pt x="2438976" y="904860"/>
                  </a:lnTo>
                  <a:lnTo>
                    <a:pt x="0" y="904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solidFill>
                    <a:schemeClr val="tx2"/>
                  </a:solidFill>
                  <a:effectLst/>
                  <a:latin typeface="-apple-system"/>
                </a:rPr>
                <a:t>Implementation of </a:t>
              </a:r>
              <a:r>
                <a:rPr lang="en-US" sz="1400" b="1" kern="1200">
                  <a:solidFill>
                    <a:schemeClr val="tx2"/>
                  </a:solidFill>
                  <a:effectLst/>
                  <a:latin typeface="-apple-system"/>
                </a:rPr>
                <a:t>small grants programme</a:t>
              </a:r>
              <a:r>
                <a:rPr lang="en-US" sz="1400" kern="1200">
                  <a:solidFill>
                    <a:schemeClr val="tx2"/>
                  </a:solidFill>
                  <a:effectLst/>
                  <a:latin typeface="-apple-system"/>
                </a:rPr>
                <a:t> supporting national implementation of the SPAW protocol</a:t>
              </a:r>
              <a:endParaRPr lang="en-US" sz="1400" kern="1200">
                <a:solidFill>
                  <a:schemeClr val="tx2"/>
                </a:solidFill>
              </a:endParaRPr>
            </a:p>
          </p:txBody>
        </p:sp>
      </p:grpSp>
      <p:grpSp>
        <p:nvGrpSpPr>
          <p:cNvPr id="36" name="Groupe 35">
            <a:extLst>
              <a:ext uri="{FF2B5EF4-FFF2-40B4-BE49-F238E27FC236}">
                <a16:creationId xmlns:a16="http://schemas.microsoft.com/office/drawing/2014/main" id="{E26CC63D-673D-481E-BA1B-5DDAF0C67126}"/>
              </a:ext>
            </a:extLst>
          </p:cNvPr>
          <p:cNvGrpSpPr/>
          <p:nvPr/>
        </p:nvGrpSpPr>
        <p:grpSpPr>
          <a:xfrm>
            <a:off x="4673657" y="1337818"/>
            <a:ext cx="3219675" cy="2851316"/>
            <a:chOff x="5361424" y="1068734"/>
            <a:chExt cx="3219675" cy="2851316"/>
          </a:xfrm>
        </p:grpSpPr>
        <p:sp>
          <p:nvSpPr>
            <p:cNvPr id="15" name="Rectangle 14">
              <a:extLst>
                <a:ext uri="{FF2B5EF4-FFF2-40B4-BE49-F238E27FC236}">
                  <a16:creationId xmlns:a16="http://schemas.microsoft.com/office/drawing/2014/main" id="{1FC7AA10-4410-45D5-95AB-9E2B7B2FD42A}"/>
                </a:ext>
              </a:extLst>
            </p:cNvPr>
            <p:cNvSpPr>
              <a:spLocks noChangeAspect="1"/>
            </p:cNvSpPr>
            <p:nvPr/>
          </p:nvSpPr>
          <p:spPr>
            <a:xfrm>
              <a:off x="5527103" y="1068734"/>
              <a:ext cx="2874765" cy="2016000"/>
            </a:xfrm>
            <a:prstGeom prst="rect">
              <a:avLst/>
            </a:prstGeom>
            <a:blipFill>
              <a:blip r:embed="rId5"/>
              <a:srcRect/>
              <a:stretch>
                <a:fillRect t="8748" b="8748"/>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solidFill>
                  <a:schemeClr val="tx2"/>
                </a:solidFill>
              </a:endParaRPr>
            </a:p>
          </p:txBody>
        </p:sp>
        <p:sp>
          <p:nvSpPr>
            <p:cNvPr id="16" name="Forme libre : forme 15">
              <a:extLst>
                <a:ext uri="{FF2B5EF4-FFF2-40B4-BE49-F238E27FC236}">
                  <a16:creationId xmlns:a16="http://schemas.microsoft.com/office/drawing/2014/main" id="{AA715166-7109-46EE-9F8B-2E64874C6201}"/>
                </a:ext>
              </a:extLst>
            </p:cNvPr>
            <p:cNvSpPr/>
            <p:nvPr/>
          </p:nvSpPr>
          <p:spPr>
            <a:xfrm>
              <a:off x="5361424" y="3015190"/>
              <a:ext cx="3219675" cy="904860"/>
            </a:xfrm>
            <a:custGeom>
              <a:avLst/>
              <a:gdLst>
                <a:gd name="connsiteX0" fmla="*/ 0 w 2438976"/>
                <a:gd name="connsiteY0" fmla="*/ 0 h 904860"/>
                <a:gd name="connsiteX1" fmla="*/ 2438976 w 2438976"/>
                <a:gd name="connsiteY1" fmla="*/ 0 h 904860"/>
                <a:gd name="connsiteX2" fmla="*/ 2438976 w 2438976"/>
                <a:gd name="connsiteY2" fmla="*/ 904860 h 904860"/>
                <a:gd name="connsiteX3" fmla="*/ 0 w 2438976"/>
                <a:gd name="connsiteY3" fmla="*/ 904860 h 904860"/>
                <a:gd name="connsiteX4" fmla="*/ 0 w 2438976"/>
                <a:gd name="connsiteY4" fmla="*/ 0 h 9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976" h="904860">
                  <a:moveTo>
                    <a:pt x="0" y="0"/>
                  </a:moveTo>
                  <a:lnTo>
                    <a:pt x="2438976" y="0"/>
                  </a:lnTo>
                  <a:lnTo>
                    <a:pt x="2438976" y="904860"/>
                  </a:lnTo>
                  <a:lnTo>
                    <a:pt x="0" y="904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solidFill>
                    <a:schemeClr val="tx2"/>
                  </a:solidFill>
                  <a:effectLst/>
                  <a:latin typeface="-apple-system"/>
                </a:rPr>
                <a:t>Development of the support programme for </a:t>
              </a:r>
              <a:r>
                <a:rPr lang="en-US" sz="1400" b="1" kern="1200">
                  <a:solidFill>
                    <a:schemeClr val="tx2"/>
                  </a:solidFill>
                  <a:effectLst/>
                  <a:latin typeface="-apple-system"/>
                </a:rPr>
                <a:t>SPAW-listed MPAs </a:t>
              </a:r>
              <a:r>
                <a:rPr lang="en-US" sz="1400" kern="1200">
                  <a:solidFill>
                    <a:schemeClr val="tx2"/>
                  </a:solidFill>
                  <a:effectLst/>
                  <a:latin typeface="-apple-system"/>
                </a:rPr>
                <a:t>to enhance management effectiveness </a:t>
              </a:r>
              <a:r>
                <a:rPr lang="en-US" sz="1400">
                  <a:solidFill>
                    <a:schemeClr val="tx2"/>
                  </a:solidFill>
                  <a:latin typeface="-apple-system"/>
                </a:rPr>
                <a:t>&amp;</a:t>
              </a:r>
              <a:r>
                <a:rPr lang="en-US" sz="1400" kern="1200">
                  <a:solidFill>
                    <a:schemeClr val="tx2"/>
                  </a:solidFill>
                  <a:effectLst/>
                  <a:latin typeface="-apple-system"/>
                </a:rPr>
                <a:t> regional cooperation.</a:t>
              </a:r>
            </a:p>
          </p:txBody>
        </p:sp>
      </p:grpSp>
      <p:grpSp>
        <p:nvGrpSpPr>
          <p:cNvPr id="35" name="Groupe 34">
            <a:extLst>
              <a:ext uri="{FF2B5EF4-FFF2-40B4-BE49-F238E27FC236}">
                <a16:creationId xmlns:a16="http://schemas.microsoft.com/office/drawing/2014/main" id="{5FB84C40-E52F-4D17-9D35-127631A915AF}"/>
              </a:ext>
            </a:extLst>
          </p:cNvPr>
          <p:cNvGrpSpPr/>
          <p:nvPr/>
        </p:nvGrpSpPr>
        <p:grpSpPr>
          <a:xfrm>
            <a:off x="8315878" y="1355361"/>
            <a:ext cx="3695204" cy="2833773"/>
            <a:chOff x="4835201" y="4181099"/>
            <a:chExt cx="3695204" cy="2833773"/>
          </a:xfrm>
        </p:grpSpPr>
        <p:sp>
          <p:nvSpPr>
            <p:cNvPr id="17" name="Rectangle 16">
              <a:extLst>
                <a:ext uri="{FF2B5EF4-FFF2-40B4-BE49-F238E27FC236}">
                  <a16:creationId xmlns:a16="http://schemas.microsoft.com/office/drawing/2014/main" id="{97B2D156-5C17-4237-8037-03773CD37F11}"/>
                </a:ext>
              </a:extLst>
            </p:cNvPr>
            <p:cNvSpPr>
              <a:spLocks noChangeAspect="1"/>
            </p:cNvSpPr>
            <p:nvPr/>
          </p:nvSpPr>
          <p:spPr>
            <a:xfrm>
              <a:off x="5004234" y="4181099"/>
              <a:ext cx="3302513" cy="2016000"/>
            </a:xfrm>
            <a:prstGeom prst="rect">
              <a:avLst/>
            </a:prstGeom>
            <a:blipFill>
              <a:blip r:embed="rId6">
                <a:extLst>
                  <a:ext uri="{28A0092B-C50C-407E-A947-70E740481C1C}">
                    <a14:useLocalDpi xmlns:a14="http://schemas.microsoft.com/office/drawing/2010/main" val="0"/>
                  </a:ext>
                </a:extLst>
              </a:blip>
              <a:srcRect/>
              <a:stretch>
                <a:fillRect t="520" b="639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solidFill>
                  <a:schemeClr val="tx2"/>
                </a:solidFill>
              </a:endParaRPr>
            </a:p>
          </p:txBody>
        </p:sp>
        <p:sp>
          <p:nvSpPr>
            <p:cNvPr id="18" name="Forme libre : forme 17">
              <a:extLst>
                <a:ext uri="{FF2B5EF4-FFF2-40B4-BE49-F238E27FC236}">
                  <a16:creationId xmlns:a16="http://schemas.microsoft.com/office/drawing/2014/main" id="{12844447-DD08-4976-A53D-82C79B2E0365}"/>
                </a:ext>
              </a:extLst>
            </p:cNvPr>
            <p:cNvSpPr/>
            <p:nvPr/>
          </p:nvSpPr>
          <p:spPr>
            <a:xfrm>
              <a:off x="4835201" y="6110012"/>
              <a:ext cx="3695204" cy="904860"/>
            </a:xfrm>
            <a:custGeom>
              <a:avLst/>
              <a:gdLst>
                <a:gd name="connsiteX0" fmla="*/ 0 w 2438976"/>
                <a:gd name="connsiteY0" fmla="*/ 0 h 904860"/>
                <a:gd name="connsiteX1" fmla="*/ 2438976 w 2438976"/>
                <a:gd name="connsiteY1" fmla="*/ 0 h 904860"/>
                <a:gd name="connsiteX2" fmla="*/ 2438976 w 2438976"/>
                <a:gd name="connsiteY2" fmla="*/ 904860 h 904860"/>
                <a:gd name="connsiteX3" fmla="*/ 0 w 2438976"/>
                <a:gd name="connsiteY3" fmla="*/ 904860 h 904860"/>
                <a:gd name="connsiteX4" fmla="*/ 0 w 2438976"/>
                <a:gd name="connsiteY4" fmla="*/ 0 h 9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976" h="904860">
                  <a:moveTo>
                    <a:pt x="0" y="0"/>
                  </a:moveTo>
                  <a:lnTo>
                    <a:pt x="2438976" y="0"/>
                  </a:lnTo>
                  <a:lnTo>
                    <a:pt x="2438976" y="904860"/>
                  </a:lnTo>
                  <a:lnTo>
                    <a:pt x="0" y="904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solidFill>
                    <a:schemeClr val="tx2"/>
                  </a:solidFill>
                  <a:effectLst/>
                  <a:latin typeface="-apple-system"/>
                </a:rPr>
                <a:t>The recently launched CAMAC Project, with pilot sites selected to assist Contracting Parties in addressing </a:t>
              </a:r>
              <a:r>
                <a:rPr lang="en-US" sz="1400" b="1" kern="1200">
                  <a:solidFill>
                    <a:schemeClr val="tx2"/>
                  </a:solidFill>
                  <a:effectLst/>
                  <a:latin typeface="-apple-system"/>
                </a:rPr>
                <a:t>bycatch of marine megafauna</a:t>
              </a:r>
              <a:r>
                <a:rPr lang="en-US" sz="1400" kern="1200">
                  <a:solidFill>
                    <a:schemeClr val="tx2"/>
                  </a:solidFill>
                  <a:effectLst/>
                  <a:latin typeface="-apple-system"/>
                </a:rPr>
                <a:t>.</a:t>
              </a:r>
            </a:p>
          </p:txBody>
        </p:sp>
      </p:grpSp>
      <p:grpSp>
        <p:nvGrpSpPr>
          <p:cNvPr id="32" name="Groupe 31">
            <a:extLst>
              <a:ext uri="{FF2B5EF4-FFF2-40B4-BE49-F238E27FC236}">
                <a16:creationId xmlns:a16="http://schemas.microsoft.com/office/drawing/2014/main" id="{18D0074E-F7A4-4B86-B10E-7A5AD58A5182}"/>
              </a:ext>
            </a:extLst>
          </p:cNvPr>
          <p:cNvGrpSpPr/>
          <p:nvPr/>
        </p:nvGrpSpPr>
        <p:grpSpPr>
          <a:xfrm>
            <a:off x="8298293" y="4292236"/>
            <a:ext cx="3730374" cy="2535966"/>
            <a:chOff x="705851" y="4122330"/>
            <a:chExt cx="3730374" cy="2535966"/>
          </a:xfrm>
        </p:grpSpPr>
        <p:sp>
          <p:nvSpPr>
            <p:cNvPr id="19" name="Rectangle 18">
              <a:extLst>
                <a:ext uri="{FF2B5EF4-FFF2-40B4-BE49-F238E27FC236}">
                  <a16:creationId xmlns:a16="http://schemas.microsoft.com/office/drawing/2014/main" id="{794D7FF4-7AFB-4A66-BCA5-0569EA12116C}"/>
                </a:ext>
              </a:extLst>
            </p:cNvPr>
            <p:cNvSpPr>
              <a:spLocks noChangeAspect="1"/>
            </p:cNvSpPr>
            <p:nvPr/>
          </p:nvSpPr>
          <p:spPr>
            <a:xfrm>
              <a:off x="929509" y="4122330"/>
              <a:ext cx="3344387" cy="2016000"/>
            </a:xfrm>
            <a:prstGeom prst="rect">
              <a:avLst/>
            </a:prstGeom>
            <a:blipFill>
              <a:blip r:embed="rId7"/>
              <a:srcRect/>
              <a:stretch>
                <a:fillRect t="-1827" b="10292"/>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solidFill>
                  <a:schemeClr val="tx2"/>
                </a:solidFill>
              </a:endParaRPr>
            </a:p>
          </p:txBody>
        </p:sp>
        <p:sp>
          <p:nvSpPr>
            <p:cNvPr id="20" name="Forme libre : forme 19">
              <a:extLst>
                <a:ext uri="{FF2B5EF4-FFF2-40B4-BE49-F238E27FC236}">
                  <a16:creationId xmlns:a16="http://schemas.microsoft.com/office/drawing/2014/main" id="{ADF8EE53-40A3-4F16-8F67-331A365DE12E}"/>
                </a:ext>
              </a:extLst>
            </p:cNvPr>
            <p:cNvSpPr/>
            <p:nvPr/>
          </p:nvSpPr>
          <p:spPr>
            <a:xfrm>
              <a:off x="705851" y="5753436"/>
              <a:ext cx="3730374" cy="904860"/>
            </a:xfrm>
            <a:custGeom>
              <a:avLst/>
              <a:gdLst>
                <a:gd name="connsiteX0" fmla="*/ 0 w 2438976"/>
                <a:gd name="connsiteY0" fmla="*/ 0 h 904860"/>
                <a:gd name="connsiteX1" fmla="*/ 2438976 w 2438976"/>
                <a:gd name="connsiteY1" fmla="*/ 0 h 904860"/>
                <a:gd name="connsiteX2" fmla="*/ 2438976 w 2438976"/>
                <a:gd name="connsiteY2" fmla="*/ 904860 h 904860"/>
                <a:gd name="connsiteX3" fmla="*/ 0 w 2438976"/>
                <a:gd name="connsiteY3" fmla="*/ 904860 h 904860"/>
                <a:gd name="connsiteX4" fmla="*/ 0 w 2438976"/>
                <a:gd name="connsiteY4" fmla="*/ 0 h 9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976" h="904860">
                  <a:moveTo>
                    <a:pt x="0" y="0"/>
                  </a:moveTo>
                  <a:lnTo>
                    <a:pt x="2438976" y="0"/>
                  </a:lnTo>
                  <a:lnTo>
                    <a:pt x="2438976" y="904860"/>
                  </a:lnTo>
                  <a:lnTo>
                    <a:pt x="0" y="904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solidFill>
                    <a:schemeClr val="tx2"/>
                  </a:solidFill>
                  <a:effectLst/>
                  <a:latin typeface="-apple-system"/>
                </a:rPr>
                <a:t>The recently launched SARG’COOP2 Project, to improve the knowledge on the impacts of </a:t>
              </a:r>
              <a:r>
                <a:rPr lang="en-US" sz="1400" b="1" kern="1200">
                  <a:solidFill>
                    <a:schemeClr val="tx2"/>
                  </a:solidFill>
                  <a:effectLst/>
                  <a:latin typeface="-apple-system"/>
                </a:rPr>
                <a:t>Sargassum</a:t>
              </a:r>
              <a:r>
                <a:rPr lang="en-US" sz="1400" kern="1200">
                  <a:solidFill>
                    <a:schemeClr val="tx2"/>
                  </a:solidFill>
                  <a:effectLst/>
                  <a:latin typeface="-apple-system"/>
                </a:rPr>
                <a:t> on biodiversity and its effects on nearshore and coastal ecosystems.</a:t>
              </a:r>
            </a:p>
          </p:txBody>
        </p:sp>
      </p:grpSp>
      <p:grpSp>
        <p:nvGrpSpPr>
          <p:cNvPr id="31" name="Groupe 30">
            <a:extLst>
              <a:ext uri="{FF2B5EF4-FFF2-40B4-BE49-F238E27FC236}">
                <a16:creationId xmlns:a16="http://schemas.microsoft.com/office/drawing/2014/main" id="{1303367D-A6FF-488B-902F-66FAB387DCC8}"/>
              </a:ext>
            </a:extLst>
          </p:cNvPr>
          <p:cNvGrpSpPr/>
          <p:nvPr/>
        </p:nvGrpSpPr>
        <p:grpSpPr>
          <a:xfrm>
            <a:off x="586497" y="4132095"/>
            <a:ext cx="3496346" cy="2851316"/>
            <a:chOff x="5009219" y="4123918"/>
            <a:chExt cx="3496346" cy="2851316"/>
          </a:xfrm>
        </p:grpSpPr>
        <p:sp>
          <p:nvSpPr>
            <p:cNvPr id="21" name="Rectangle 20">
              <a:extLst>
                <a:ext uri="{FF2B5EF4-FFF2-40B4-BE49-F238E27FC236}">
                  <a16:creationId xmlns:a16="http://schemas.microsoft.com/office/drawing/2014/main" id="{045AC194-B79D-4A2C-B093-BFBF7D561628}"/>
                </a:ext>
              </a:extLst>
            </p:cNvPr>
            <p:cNvSpPr>
              <a:spLocks noChangeAspect="1"/>
            </p:cNvSpPr>
            <p:nvPr/>
          </p:nvSpPr>
          <p:spPr>
            <a:xfrm>
              <a:off x="5009219" y="4123918"/>
              <a:ext cx="3496346" cy="2016000"/>
            </a:xfrm>
            <a:prstGeom prst="rect">
              <a:avLst/>
            </a:prstGeom>
            <a:blipFill>
              <a:blip r:embed="rId8"/>
              <a:srcRect/>
              <a:stretch>
                <a:fillRect t="3448" b="5366"/>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solidFill>
                  <a:schemeClr val="tx2"/>
                </a:solidFill>
              </a:endParaRPr>
            </a:p>
          </p:txBody>
        </p:sp>
        <p:sp>
          <p:nvSpPr>
            <p:cNvPr id="22" name="Forme libre : forme 21">
              <a:extLst>
                <a:ext uri="{FF2B5EF4-FFF2-40B4-BE49-F238E27FC236}">
                  <a16:creationId xmlns:a16="http://schemas.microsoft.com/office/drawing/2014/main" id="{839D7DDA-90F9-48B0-8CE8-8885309F3FAB}"/>
                </a:ext>
              </a:extLst>
            </p:cNvPr>
            <p:cNvSpPr/>
            <p:nvPr/>
          </p:nvSpPr>
          <p:spPr>
            <a:xfrm>
              <a:off x="5040943" y="6070374"/>
              <a:ext cx="3293985" cy="904860"/>
            </a:xfrm>
            <a:custGeom>
              <a:avLst/>
              <a:gdLst>
                <a:gd name="connsiteX0" fmla="*/ 0 w 2438976"/>
                <a:gd name="connsiteY0" fmla="*/ 0 h 904860"/>
                <a:gd name="connsiteX1" fmla="*/ 2438976 w 2438976"/>
                <a:gd name="connsiteY1" fmla="*/ 0 h 904860"/>
                <a:gd name="connsiteX2" fmla="*/ 2438976 w 2438976"/>
                <a:gd name="connsiteY2" fmla="*/ 904860 h 904860"/>
                <a:gd name="connsiteX3" fmla="*/ 0 w 2438976"/>
                <a:gd name="connsiteY3" fmla="*/ 904860 h 904860"/>
                <a:gd name="connsiteX4" fmla="*/ 0 w 2438976"/>
                <a:gd name="connsiteY4" fmla="*/ 0 h 9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976" h="904860">
                  <a:moveTo>
                    <a:pt x="0" y="0"/>
                  </a:moveTo>
                  <a:lnTo>
                    <a:pt x="2438976" y="0"/>
                  </a:lnTo>
                  <a:lnTo>
                    <a:pt x="2438976" y="904860"/>
                  </a:lnTo>
                  <a:lnTo>
                    <a:pt x="0" y="904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solidFill>
                    <a:schemeClr val="tx2"/>
                  </a:solidFill>
                  <a:effectLst/>
                  <a:latin typeface="-apple-system"/>
                </a:rPr>
                <a:t>SPAW-RAC </a:t>
              </a:r>
              <a:r>
                <a:rPr lang="en-US" sz="1400" kern="1200">
                  <a:solidFill>
                    <a:schemeClr val="tx2"/>
                  </a:solidFill>
                  <a:latin typeface="-apple-system"/>
                </a:rPr>
                <a:t>chairs SPAW’s </a:t>
              </a:r>
              <a:r>
                <a:rPr lang="en-US" sz="1400" b="1" kern="1200">
                  <a:solidFill>
                    <a:schemeClr val="tx2"/>
                  </a:solidFill>
                  <a:latin typeface="-apple-system"/>
                </a:rPr>
                <a:t>ad hoc working groups</a:t>
              </a:r>
              <a:r>
                <a:rPr lang="en-US" sz="1400" kern="1200">
                  <a:solidFill>
                    <a:schemeClr val="tx2"/>
                  </a:solidFill>
                  <a:latin typeface="-apple-system"/>
                </a:rPr>
                <a:t> : sargassum, species, protected areas and exemptions</a:t>
              </a:r>
              <a:endParaRPr lang="en-US" sz="1400" kern="1200">
                <a:solidFill>
                  <a:schemeClr val="tx2"/>
                </a:solidFill>
              </a:endParaRPr>
            </a:p>
          </p:txBody>
        </p:sp>
      </p:grpSp>
      <p:grpSp>
        <p:nvGrpSpPr>
          <p:cNvPr id="33" name="Groupe 32">
            <a:extLst>
              <a:ext uri="{FF2B5EF4-FFF2-40B4-BE49-F238E27FC236}">
                <a16:creationId xmlns:a16="http://schemas.microsoft.com/office/drawing/2014/main" id="{037BEC37-7737-43DA-B0E5-5BF5EF76EE2B}"/>
              </a:ext>
            </a:extLst>
          </p:cNvPr>
          <p:cNvGrpSpPr/>
          <p:nvPr/>
        </p:nvGrpSpPr>
        <p:grpSpPr>
          <a:xfrm>
            <a:off x="4745907" y="4300346"/>
            <a:ext cx="3159616" cy="2683065"/>
            <a:chOff x="8907922" y="4111905"/>
            <a:chExt cx="3159616" cy="2683065"/>
          </a:xfrm>
        </p:grpSpPr>
        <p:sp>
          <p:nvSpPr>
            <p:cNvPr id="23" name="Rectangle 22">
              <a:extLst>
                <a:ext uri="{FF2B5EF4-FFF2-40B4-BE49-F238E27FC236}">
                  <a16:creationId xmlns:a16="http://schemas.microsoft.com/office/drawing/2014/main" id="{D41C3372-D50E-4EE5-99C8-AE61DD901595}"/>
                </a:ext>
              </a:extLst>
            </p:cNvPr>
            <p:cNvSpPr/>
            <p:nvPr/>
          </p:nvSpPr>
          <p:spPr>
            <a:xfrm>
              <a:off x="8907922" y="4111905"/>
              <a:ext cx="3061151" cy="2016000"/>
            </a:xfrm>
            <a:prstGeom prst="rect">
              <a:avLst/>
            </a:prstGeom>
            <a:blipFill>
              <a:blip r:embed="rId9"/>
              <a:srcRect/>
              <a:stretch>
                <a:fillRect t="2894" b="5571"/>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solidFill>
                  <a:schemeClr val="tx2"/>
                </a:solidFill>
              </a:endParaRPr>
            </a:p>
          </p:txBody>
        </p:sp>
        <p:sp>
          <p:nvSpPr>
            <p:cNvPr id="24" name="Forme libre : forme 23">
              <a:extLst>
                <a:ext uri="{FF2B5EF4-FFF2-40B4-BE49-F238E27FC236}">
                  <a16:creationId xmlns:a16="http://schemas.microsoft.com/office/drawing/2014/main" id="{E147444F-C1B9-401B-8F46-4F30791C58E7}"/>
                </a:ext>
              </a:extLst>
            </p:cNvPr>
            <p:cNvSpPr/>
            <p:nvPr/>
          </p:nvSpPr>
          <p:spPr>
            <a:xfrm>
              <a:off x="8907922" y="6004560"/>
              <a:ext cx="3159616" cy="790410"/>
            </a:xfrm>
            <a:custGeom>
              <a:avLst/>
              <a:gdLst>
                <a:gd name="connsiteX0" fmla="*/ 0 w 2438976"/>
                <a:gd name="connsiteY0" fmla="*/ 0 h 904860"/>
                <a:gd name="connsiteX1" fmla="*/ 2438976 w 2438976"/>
                <a:gd name="connsiteY1" fmla="*/ 0 h 904860"/>
                <a:gd name="connsiteX2" fmla="*/ 2438976 w 2438976"/>
                <a:gd name="connsiteY2" fmla="*/ 904860 h 904860"/>
                <a:gd name="connsiteX3" fmla="*/ 0 w 2438976"/>
                <a:gd name="connsiteY3" fmla="*/ 904860 h 904860"/>
                <a:gd name="connsiteX4" fmla="*/ 0 w 2438976"/>
                <a:gd name="connsiteY4" fmla="*/ 0 h 9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976" h="904860">
                  <a:moveTo>
                    <a:pt x="0" y="0"/>
                  </a:moveTo>
                  <a:lnTo>
                    <a:pt x="2438976" y="0"/>
                  </a:lnTo>
                  <a:lnTo>
                    <a:pt x="2438976" y="904860"/>
                  </a:lnTo>
                  <a:lnTo>
                    <a:pt x="0" y="904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solidFill>
                    <a:schemeClr val="tx2"/>
                  </a:solidFill>
                  <a:effectLst/>
                  <a:latin typeface="-apple-system"/>
                </a:rPr>
                <a:t>The </a:t>
              </a:r>
              <a:r>
                <a:rPr lang="en-US" sz="1400" kern="1200">
                  <a:solidFill>
                    <a:schemeClr val="tx2"/>
                  </a:solidFill>
                  <a:latin typeface="-apple-system"/>
                </a:rPr>
                <a:t>lead of the </a:t>
              </a:r>
              <a:r>
                <a:rPr lang="en-US" sz="1400" b="1" kern="1200">
                  <a:solidFill>
                    <a:schemeClr val="tx2"/>
                  </a:solidFill>
                  <a:latin typeface="-apple-system"/>
                </a:rPr>
                <a:t>GCRMN Caribbean report </a:t>
              </a:r>
              <a:r>
                <a:rPr lang="en-US" sz="1400" kern="1200">
                  <a:solidFill>
                    <a:schemeClr val="tx2"/>
                  </a:solidFill>
                  <a:latin typeface="-apple-system"/>
                </a:rPr>
                <a:t>with 200 experts et 12,864 sites monitored</a:t>
              </a:r>
              <a:endParaRPr lang="en-US" sz="1400" kern="1200">
                <a:solidFill>
                  <a:schemeClr val="tx2"/>
                </a:solidFill>
              </a:endParaRPr>
            </a:p>
          </p:txBody>
        </p:sp>
      </p:grpSp>
      <p:sp>
        <p:nvSpPr>
          <p:cNvPr id="12" name="Title 3">
            <a:extLst>
              <a:ext uri="{FF2B5EF4-FFF2-40B4-BE49-F238E27FC236}">
                <a16:creationId xmlns:a16="http://schemas.microsoft.com/office/drawing/2014/main" id="{A3CCDB7E-7003-8226-D3D8-F5133F5CFF15}"/>
              </a:ext>
            </a:extLst>
          </p:cNvPr>
          <p:cNvSpPr txBox="1">
            <a:spLocks/>
          </p:cNvSpPr>
          <p:nvPr/>
        </p:nvSpPr>
        <p:spPr>
          <a:xfrm>
            <a:off x="814309" y="191447"/>
            <a:ext cx="11052030" cy="102662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a:ln>
                  <a:noFill/>
                </a:ln>
                <a:solidFill>
                  <a:schemeClr val="tx2"/>
                </a:solidFill>
                <a:effectLst/>
                <a:uLnTx/>
                <a:uFillTx/>
                <a:latin typeface="-apple-system"/>
                <a:ea typeface="+mj-ea"/>
                <a:cs typeface="+mj-cs"/>
              </a:rPr>
              <a:t>SPAW-RAC Key Role in SPAW protocol implementation</a:t>
            </a:r>
            <a:endParaRPr kumimoji="0" lang="en-US" sz="3500" b="0" i="0" u="none" strike="noStrike" kern="1200" cap="none" spc="0" normalizeH="0" baseline="0" noProof="0">
              <a:ln>
                <a:noFill/>
              </a:ln>
              <a:solidFill>
                <a:schemeClr val="tx2"/>
              </a:solidFill>
              <a:effectLst/>
              <a:uLnTx/>
              <a:uFillTx/>
              <a:latin typeface="-apple-system"/>
              <a:ea typeface="+mj-ea"/>
              <a:cs typeface="+mj-cs"/>
            </a:endParaRPr>
          </a:p>
        </p:txBody>
      </p:sp>
      <p:pic>
        <p:nvPicPr>
          <p:cNvPr id="2050" name="Picture 2" descr="SPAW-RAC | LinkedIn">
            <a:extLst>
              <a:ext uri="{FF2B5EF4-FFF2-40B4-BE49-F238E27FC236}">
                <a16:creationId xmlns:a16="http://schemas.microsoft.com/office/drawing/2014/main" id="{14350808-002A-ED8B-20C2-1491977533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4308" y="318703"/>
            <a:ext cx="772110" cy="772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103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91000"/>
          </a:schemeClr>
        </a:solidFill>
        <a:effectLst/>
      </p:bgPr>
    </p:bg>
    <p:spTree>
      <p:nvGrpSpPr>
        <p:cNvPr id="1" name="">
          <a:extLst>
            <a:ext uri="{FF2B5EF4-FFF2-40B4-BE49-F238E27FC236}">
              <a16:creationId xmlns:a16="http://schemas.microsoft.com/office/drawing/2014/main" id="{40BAFDA9-CC1C-F6FA-EDDD-BDB192ACE2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6851E37-1341-4030-1E49-0501D1A99595}"/>
              </a:ext>
            </a:extLst>
          </p:cNvPr>
          <p:cNvSpPr>
            <a:spLocks noGrp="1"/>
          </p:cNvSpPr>
          <p:nvPr>
            <p:ph type="title"/>
          </p:nvPr>
        </p:nvSpPr>
        <p:spPr>
          <a:xfrm>
            <a:off x="1033683" y="276015"/>
            <a:ext cx="9634011" cy="897884"/>
          </a:xfr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vert="horz" lIns="91440" tIns="45720" rIns="91440" bIns="45720" rtlCol="0" anchor="ctr">
            <a:normAutofit/>
          </a:bodyPr>
          <a:lstStyle/>
          <a:p>
            <a:pPr>
              <a:lnSpc>
                <a:spcPct val="90000"/>
              </a:lnSpc>
            </a:pPr>
            <a:r>
              <a:rPr lang="en-US" sz="3500" b="1">
                <a:latin typeface="-apple-system"/>
              </a:rPr>
              <a:t>Future Initiatives</a:t>
            </a:r>
          </a:p>
        </p:txBody>
      </p:sp>
      <p:sp>
        <p:nvSpPr>
          <p:cNvPr id="5" name="Content Placeholder 4">
            <a:extLst>
              <a:ext uri="{FF2B5EF4-FFF2-40B4-BE49-F238E27FC236}">
                <a16:creationId xmlns:a16="http://schemas.microsoft.com/office/drawing/2014/main" id="{B78C1007-9141-B22C-67BF-BA9A74F198D8}"/>
              </a:ext>
            </a:extLst>
          </p:cNvPr>
          <p:cNvSpPr>
            <a:spLocks noGrp="1"/>
          </p:cNvSpPr>
          <p:nvPr>
            <p:ph sz="half" idx="1"/>
          </p:nvPr>
        </p:nvSpPr>
        <p:spPr>
          <a:xfrm>
            <a:off x="406400" y="1463040"/>
            <a:ext cx="5565707" cy="4267073"/>
          </a:xfrm>
        </p:spPr>
        <p:txBody>
          <a:bodyPr>
            <a:normAutofit lnSpcReduction="10000"/>
          </a:bodyPr>
          <a:lstStyle/>
          <a:p>
            <a:pPr marL="342900" indent="-342900">
              <a:buFont typeface="Arial" panose="020B0604020202020204" pitchFamily="34" charset="0"/>
              <a:buChar char="•"/>
            </a:pPr>
            <a:r>
              <a:rPr lang="en-US" sz="2100" dirty="0"/>
              <a:t>Developed the SBE Seagrass Restoration Project in collaboration with JNCC to promote ecosystem restoration.</a:t>
            </a:r>
          </a:p>
          <a:p>
            <a:pPr marL="342900" indent="-342900">
              <a:buFont typeface="Arial" panose="020B0604020202020204" pitchFamily="34" charset="0"/>
              <a:buChar char="•"/>
            </a:pPr>
            <a:r>
              <a:rPr lang="en-US" sz="2100" dirty="0"/>
              <a:t>Preparation of GEF project proposal for submission to the Global Biodiversity Framework Fund (GBFF). </a:t>
            </a:r>
          </a:p>
          <a:p>
            <a:pPr marL="552464" lvl="1" indent="-285750">
              <a:buFont typeface="Wingdings" panose="05000000000000000000" pitchFamily="2" charset="2"/>
              <a:buChar char="Ø"/>
            </a:pPr>
            <a:r>
              <a:rPr lang="en-US" sz="1302" dirty="0"/>
              <a:t>An initial proposal was prepared for submission to the September Call for Proposals of the GBFF (targeting SIDS), though it did not advance due to limited expression of interest from potential partners (countries).</a:t>
            </a:r>
            <a:endParaRPr lang="en-US" sz="1302" dirty="0">
              <a:ea typeface="Calibri"/>
              <a:cs typeface="Calibri"/>
            </a:endParaRPr>
          </a:p>
        </p:txBody>
      </p:sp>
      <p:sp>
        <p:nvSpPr>
          <p:cNvPr id="2" name="Date Placeholder 1">
            <a:extLst>
              <a:ext uri="{FF2B5EF4-FFF2-40B4-BE49-F238E27FC236}">
                <a16:creationId xmlns:a16="http://schemas.microsoft.com/office/drawing/2014/main" id="{03D9989F-5B39-C7A9-1014-42063B964AA8}"/>
              </a:ext>
            </a:extLst>
          </p:cNvPr>
          <p:cNvSpPr>
            <a:spLocks noGrp="1"/>
          </p:cNvSpPr>
          <p:nvPr>
            <p:ph type="dt" sz="half" idx="10"/>
          </p:nvPr>
        </p:nvSpPr>
        <p:spPr/>
        <p:txBody>
          <a:bodyPr/>
          <a:lstStyle/>
          <a:p>
            <a:r>
              <a:rPr lang="en-US"/>
              <a:t>October 13-16, 2025</a:t>
            </a:r>
          </a:p>
        </p:txBody>
      </p:sp>
      <p:sp>
        <p:nvSpPr>
          <p:cNvPr id="6" name="Slide Number Placeholder 5">
            <a:extLst>
              <a:ext uri="{FF2B5EF4-FFF2-40B4-BE49-F238E27FC236}">
                <a16:creationId xmlns:a16="http://schemas.microsoft.com/office/drawing/2014/main" id="{E582021F-9586-4AA8-D7DB-76467B3DBE8B}"/>
              </a:ext>
            </a:extLst>
          </p:cNvPr>
          <p:cNvSpPr>
            <a:spLocks noGrp="1"/>
          </p:cNvSpPr>
          <p:nvPr>
            <p:ph type="sldNum" sz="quarter" idx="12"/>
          </p:nvPr>
        </p:nvSpPr>
        <p:spPr/>
        <p:txBody>
          <a:bodyPr/>
          <a:lstStyle/>
          <a:p>
            <a:fld id="{4C8B8A27-DF03-4546-BA93-21C967D57E5C}" type="slidenum">
              <a:rPr lang="en-US" smtClean="0"/>
              <a:t>29</a:t>
            </a:fld>
            <a:endParaRPr lang="en-US"/>
          </a:p>
        </p:txBody>
      </p:sp>
      <p:pic>
        <p:nvPicPr>
          <p:cNvPr id="8" name="Picture 7">
            <a:extLst>
              <a:ext uri="{FF2B5EF4-FFF2-40B4-BE49-F238E27FC236}">
                <a16:creationId xmlns:a16="http://schemas.microsoft.com/office/drawing/2014/main" id="{0A51B4F3-AA01-496F-9B24-0918C813C50C}"/>
              </a:ext>
            </a:extLst>
          </p:cNvPr>
          <p:cNvPicPr>
            <a:picLocks noChangeAspect="1"/>
          </p:cNvPicPr>
          <p:nvPr/>
        </p:nvPicPr>
        <p:blipFill>
          <a:blip r:embed="rId2"/>
          <a:stretch>
            <a:fillRect/>
          </a:stretch>
        </p:blipFill>
        <p:spPr>
          <a:xfrm>
            <a:off x="6143558" y="1680139"/>
            <a:ext cx="2152718" cy="824743"/>
          </a:xfrm>
          <a:prstGeom prst="rect">
            <a:avLst/>
          </a:prstGeom>
        </p:spPr>
      </p:pic>
      <p:pic>
        <p:nvPicPr>
          <p:cNvPr id="4104" name="Picture 8" descr="Marine mammals and noise mitigation | JNCC - Adviser to Government on ...">
            <a:extLst>
              <a:ext uri="{FF2B5EF4-FFF2-40B4-BE49-F238E27FC236}">
                <a16:creationId xmlns:a16="http://schemas.microsoft.com/office/drawing/2014/main" id="{4D69C4C1-4ACA-5F4E-3D78-E290FF539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726" y="1764242"/>
            <a:ext cx="2199968" cy="6565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plant&#10;&#10;AI-generated content may be incorrect.">
            <a:extLst>
              <a:ext uri="{FF2B5EF4-FFF2-40B4-BE49-F238E27FC236}">
                <a16:creationId xmlns:a16="http://schemas.microsoft.com/office/drawing/2014/main" id="{F1AE4508-632B-DD24-7DD0-02683DC1F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3557" y="2668010"/>
            <a:ext cx="4524137" cy="3016091"/>
          </a:xfrm>
          <a:prstGeom prst="rect">
            <a:avLst/>
          </a:prstGeom>
        </p:spPr>
      </p:pic>
      <p:pic>
        <p:nvPicPr>
          <p:cNvPr id="7" name="Picture 6" descr="A blue and green circle with a ring around it&#10;&#10;AI-generated content may be incorrect.">
            <a:extLst>
              <a:ext uri="{FF2B5EF4-FFF2-40B4-BE49-F238E27FC236}">
                <a16:creationId xmlns:a16="http://schemas.microsoft.com/office/drawing/2014/main" id="{82B13299-2871-0FE8-6978-BF6BE12F9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573" y="5938222"/>
            <a:ext cx="677782" cy="677782"/>
          </a:xfrm>
          <a:prstGeom prst="rect">
            <a:avLst/>
          </a:prstGeom>
        </p:spPr>
      </p:pic>
      <p:pic>
        <p:nvPicPr>
          <p:cNvPr id="1028" name="Picture 4" descr="Kunming-Montréal Global biodiversity framework -GBF - Biodice">
            <a:extLst>
              <a:ext uri="{FF2B5EF4-FFF2-40B4-BE49-F238E27FC236}">
                <a16:creationId xmlns:a16="http://schemas.microsoft.com/office/drawing/2014/main" id="{9112DFBD-CD1A-2049-9651-2B871758CA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0355" y="5861746"/>
            <a:ext cx="1343025" cy="754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230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CEA20-8D3B-0A78-111B-9719E5081935}"/>
              </a:ext>
            </a:extLst>
          </p:cNvPr>
          <p:cNvSpPr>
            <a:spLocks noGrp="1"/>
          </p:cNvSpPr>
          <p:nvPr>
            <p:ph type="title"/>
          </p:nvPr>
        </p:nvSpPr>
        <p:spPr/>
        <p:txBody>
          <a:bodyPr/>
          <a:lstStyle/>
          <a:p>
            <a:r>
              <a:rPr lang="en-JM"/>
              <a:t>Summary of High Level Highlights</a:t>
            </a:r>
          </a:p>
        </p:txBody>
      </p:sp>
      <p:sp>
        <p:nvSpPr>
          <p:cNvPr id="3" name="Content Placeholder 2">
            <a:extLst>
              <a:ext uri="{FF2B5EF4-FFF2-40B4-BE49-F238E27FC236}">
                <a16:creationId xmlns:a16="http://schemas.microsoft.com/office/drawing/2014/main" id="{6018ECA7-37AB-5914-64B1-645EE8552934}"/>
              </a:ext>
            </a:extLst>
          </p:cNvPr>
          <p:cNvSpPr>
            <a:spLocks noGrp="1"/>
          </p:cNvSpPr>
          <p:nvPr>
            <p:ph idx="1"/>
          </p:nvPr>
        </p:nvSpPr>
        <p:spPr>
          <a:xfrm>
            <a:off x="704150" y="1740083"/>
            <a:ext cx="9740330" cy="4203518"/>
          </a:xfrm>
        </p:spPr>
        <p:txBody>
          <a:bodyPr>
            <a:normAutofit fontScale="25000" lnSpcReduction="20000"/>
          </a:bodyPr>
          <a:lstStyle/>
          <a:p>
            <a:pPr marL="0" indent="0">
              <a:lnSpc>
                <a:spcPct val="120000"/>
              </a:lnSpc>
              <a:spcBef>
                <a:spcPts val="0"/>
              </a:spcBef>
              <a:buNone/>
            </a:pPr>
            <a:r>
              <a:rPr lang="en-GB" sz="6400" b="1" dirty="0"/>
              <a:t>A Region United: </a:t>
            </a:r>
          </a:p>
          <a:p>
            <a:pPr marL="0" lvl="1">
              <a:lnSpc>
                <a:spcPct val="120000"/>
              </a:lnSpc>
              <a:spcBef>
                <a:spcPts val="0"/>
              </a:spcBef>
            </a:pPr>
            <a:r>
              <a:rPr lang="en-GB" sz="6400" dirty="0"/>
              <a:t>Accession of St. Kitts </a:t>
            </a:r>
            <a:r>
              <a:rPr lang="en-US" sz="6400" dirty="0"/>
              <a:t>&amp;</a:t>
            </a:r>
            <a:r>
              <a:rPr lang="en-GB" sz="6400" dirty="0"/>
              <a:t> Nevis to LBS </a:t>
            </a:r>
            <a:r>
              <a:rPr lang="en-US" sz="6400" dirty="0"/>
              <a:t>&amp;</a:t>
            </a:r>
            <a:r>
              <a:rPr lang="en-GB" sz="6400" dirty="0"/>
              <a:t> SPAW Protocols</a:t>
            </a:r>
          </a:p>
          <a:p>
            <a:pPr marL="0" lvl="1">
              <a:lnSpc>
                <a:spcPct val="120000"/>
              </a:lnSpc>
              <a:spcBef>
                <a:spcPts val="0"/>
              </a:spcBef>
            </a:pPr>
            <a:endParaRPr lang="en-GB" sz="6400" dirty="0"/>
          </a:p>
          <a:p>
            <a:pPr marL="0" indent="0">
              <a:lnSpc>
                <a:spcPct val="120000"/>
              </a:lnSpc>
              <a:spcBef>
                <a:spcPts val="0"/>
              </a:spcBef>
              <a:buNone/>
            </a:pPr>
            <a:r>
              <a:rPr lang="en-GB" sz="6400" b="1" dirty="0"/>
              <a:t>Strategic Foundation</a:t>
            </a:r>
          </a:p>
          <a:p>
            <a:pPr marL="0" lvl="1">
              <a:lnSpc>
                <a:spcPct val="120000"/>
              </a:lnSpc>
              <a:spcBef>
                <a:spcPts val="0"/>
              </a:spcBef>
            </a:pPr>
            <a:r>
              <a:rPr lang="en-GB" sz="6400" dirty="0"/>
              <a:t>Developed and/or operationalized key strategies: </a:t>
            </a:r>
            <a:r>
              <a:rPr lang="en-GB" sz="6400" i="1" dirty="0"/>
              <a:t>Draft Medium-Term Strategy, Resource Mobilization, Knowledge Management </a:t>
            </a:r>
            <a:r>
              <a:rPr lang="en-US" sz="6400" i="1" dirty="0"/>
              <a:t>&amp; </a:t>
            </a:r>
            <a:r>
              <a:rPr lang="en-GB" sz="6400" i="1" dirty="0"/>
              <a:t>Communications, </a:t>
            </a:r>
            <a:r>
              <a:rPr lang="en-US" sz="6400" i="1" dirty="0"/>
              <a:t>&amp;</a:t>
            </a:r>
            <a:r>
              <a:rPr lang="en-GB" sz="6400" i="1" dirty="0"/>
              <a:t> updated RAC/RAN Guidelines</a:t>
            </a:r>
          </a:p>
          <a:p>
            <a:pPr marL="0" lvl="1">
              <a:lnSpc>
                <a:spcPct val="120000"/>
              </a:lnSpc>
              <a:spcBef>
                <a:spcPts val="0"/>
              </a:spcBef>
            </a:pPr>
            <a:endParaRPr lang="en-GB" sz="6400" b="1" i="1" dirty="0"/>
          </a:p>
          <a:p>
            <a:pPr marL="0" lvl="1">
              <a:lnSpc>
                <a:spcPct val="120000"/>
              </a:lnSpc>
              <a:spcBef>
                <a:spcPts val="0"/>
              </a:spcBef>
            </a:pPr>
            <a:r>
              <a:rPr lang="en-GB" sz="6400" b="1" dirty="0"/>
              <a:t>Tangible Impact</a:t>
            </a:r>
          </a:p>
          <a:p>
            <a:pPr marL="0" lvl="1">
              <a:lnSpc>
                <a:spcPct val="120000"/>
              </a:lnSpc>
              <a:spcBef>
                <a:spcPts val="0"/>
              </a:spcBef>
            </a:pPr>
            <a:r>
              <a:rPr lang="en-US" sz="6400" dirty="0"/>
              <a:t>P</a:t>
            </a:r>
            <a:r>
              <a:rPr lang="en-GB" sz="6400" dirty="0" err="1"/>
              <a:t>rojects</a:t>
            </a:r>
            <a:r>
              <a:rPr lang="en-GB" sz="6400" dirty="0"/>
              <a:t> on wastewater (GEF </a:t>
            </a:r>
            <a:r>
              <a:rPr lang="en-GB" sz="6400" dirty="0" err="1"/>
              <a:t>CReW</a:t>
            </a:r>
            <a:r>
              <a:rPr lang="en-GB" sz="6400" dirty="0"/>
              <a:t>+), plastics (GEF LAC Cities, PROMAR), biodiversity (GEF Gulf of Mexico LME, UNDP GEF PROCARIBE+), &amp; Governance (EU ACP MEA III).</a:t>
            </a:r>
          </a:p>
          <a:p>
            <a:pPr marL="0" lvl="1">
              <a:lnSpc>
                <a:spcPct val="120000"/>
              </a:lnSpc>
              <a:spcBef>
                <a:spcPts val="0"/>
              </a:spcBef>
            </a:pPr>
            <a:endParaRPr lang="en-GB" sz="6400" dirty="0"/>
          </a:p>
          <a:p>
            <a:pPr marL="0" indent="0">
              <a:lnSpc>
                <a:spcPct val="120000"/>
              </a:lnSpc>
              <a:spcBef>
                <a:spcPts val="0"/>
              </a:spcBef>
              <a:buNone/>
            </a:pPr>
            <a:r>
              <a:rPr lang="en-GB" sz="6400" b="1" dirty="0"/>
              <a:t>Elevated Influence</a:t>
            </a:r>
          </a:p>
          <a:p>
            <a:pPr marL="0" lvl="1">
              <a:lnSpc>
                <a:spcPct val="120000"/>
              </a:lnSpc>
              <a:spcBef>
                <a:spcPts val="0"/>
              </a:spcBef>
            </a:pPr>
            <a:r>
              <a:rPr lang="en-GB" sz="6400" dirty="0"/>
              <a:t>Vice-Chair of Caribbean Ocean Coordination Mechanism (OCM)</a:t>
            </a:r>
            <a:r>
              <a:rPr lang="en-US" sz="6400" dirty="0"/>
              <a:t> Executive Group; </a:t>
            </a:r>
            <a:r>
              <a:rPr lang="en-GB" sz="6400" dirty="0"/>
              <a:t>new partnerships with International Whaling Commission (IWC) </a:t>
            </a:r>
            <a:r>
              <a:rPr lang="en-US" sz="6400" dirty="0"/>
              <a:t>&amp;</a:t>
            </a:r>
            <a:r>
              <a:rPr lang="en-GB" sz="6400" dirty="0"/>
              <a:t> Inter-American Convention for Sea Turtles (IAC); Sargassum.</a:t>
            </a:r>
          </a:p>
          <a:p>
            <a:pPr marL="0" lvl="1">
              <a:lnSpc>
                <a:spcPct val="120000"/>
              </a:lnSpc>
              <a:spcBef>
                <a:spcPts val="0"/>
              </a:spcBef>
            </a:pPr>
            <a:endParaRPr lang="en-GB" sz="6400" dirty="0"/>
          </a:p>
          <a:p>
            <a:pPr marL="0" indent="0">
              <a:lnSpc>
                <a:spcPct val="120000"/>
              </a:lnSpc>
              <a:spcBef>
                <a:spcPts val="0"/>
              </a:spcBef>
              <a:buNone/>
            </a:pPr>
            <a:r>
              <a:rPr lang="en-GB" sz="6400" b="1" dirty="0"/>
              <a:t>Enhanced Visibility</a:t>
            </a:r>
          </a:p>
          <a:p>
            <a:pPr marL="0" lvl="1">
              <a:lnSpc>
                <a:spcPct val="120000"/>
              </a:lnSpc>
              <a:spcBef>
                <a:spcPts val="0"/>
              </a:spcBef>
            </a:pPr>
            <a:r>
              <a:rPr lang="en-GB" sz="6400" dirty="0"/>
              <a:t>Grew our digital presence by 112% on LinkedIn </a:t>
            </a:r>
            <a:r>
              <a:rPr lang="en-US" sz="6400" dirty="0"/>
              <a:t>&amp;</a:t>
            </a:r>
            <a:r>
              <a:rPr lang="en-GB" sz="6400" dirty="0"/>
              <a:t> secured major media coverage, amplifying the Wider Caribbean's voice. </a:t>
            </a:r>
          </a:p>
          <a:p>
            <a:endParaRPr lang="en-JM" dirty="0"/>
          </a:p>
        </p:txBody>
      </p:sp>
      <p:pic>
        <p:nvPicPr>
          <p:cNvPr id="7" name="Picture Placeholder 6">
            <a:extLst>
              <a:ext uri="{FF2B5EF4-FFF2-40B4-BE49-F238E27FC236}">
                <a16:creationId xmlns:a16="http://schemas.microsoft.com/office/drawing/2014/main" id="{682809EB-80A2-43CA-BA5E-9B144E0824A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2921" r="22921"/>
          <a:stretch>
            <a:fillRect/>
          </a:stretch>
        </p:blipFill>
        <p:spPr>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Placeholder 8">
            <a:extLst>
              <a:ext uri="{FF2B5EF4-FFF2-40B4-BE49-F238E27FC236}">
                <a16:creationId xmlns:a16="http://schemas.microsoft.com/office/drawing/2014/main" id="{A31F5FD5-B7EF-4294-A122-0D1FB29C4BD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432" r="3432"/>
          <a:stretch>
            <a:fillRect/>
          </a:stretch>
        </p:blipFill>
        <p:spPr>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1043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a:extLst>
            <a:ext uri="{FF2B5EF4-FFF2-40B4-BE49-F238E27FC236}">
              <a16:creationId xmlns:a16="http://schemas.microsoft.com/office/drawing/2014/main" id="{FB253B86-BEE7-4732-174D-9A5CDB8B38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9D6241-C13E-3B68-6DAF-9DC9834E2C8E}"/>
              </a:ext>
            </a:extLst>
          </p:cNvPr>
          <p:cNvSpPr>
            <a:spLocks noGrp="1"/>
          </p:cNvSpPr>
          <p:nvPr>
            <p:ph type="title"/>
          </p:nvPr>
        </p:nvSpPr>
        <p:spPr>
          <a:xfrm>
            <a:off x="4105275" y="1003156"/>
            <a:ext cx="7527401" cy="1572356"/>
          </a:xfrm>
          <a:noFill/>
        </p:spPr>
        <p:txBody>
          <a:bodyPr/>
          <a:lstStyle/>
          <a:p>
            <a:r>
              <a:rPr lang="en-GB" sz="2400" b="1" dirty="0"/>
              <a:t>From Crisis to Opportunity: </a:t>
            </a:r>
            <a:br>
              <a:rPr lang="en-GB" sz="2400" dirty="0"/>
            </a:br>
            <a:r>
              <a:rPr lang="en-GB" sz="2400" dirty="0"/>
              <a:t>A United Secretariat &amp; Wider Caribbean Approach to Sargassum Management</a:t>
            </a:r>
            <a:endParaRPr lang="en-US" sz="2400" dirty="0"/>
          </a:p>
        </p:txBody>
      </p:sp>
      <p:pic>
        <p:nvPicPr>
          <p:cNvPr id="7" name="Picture Placeholder 6">
            <a:extLst>
              <a:ext uri="{FF2B5EF4-FFF2-40B4-BE49-F238E27FC236}">
                <a16:creationId xmlns:a16="http://schemas.microsoft.com/office/drawing/2014/main" id="{C06FD138-F5DA-004E-DE78-75DE4F37097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784" r="29784"/>
          <a:stretch/>
        </p:blipFill>
        <p:spPr/>
      </p:pic>
      <p:sp>
        <p:nvSpPr>
          <p:cNvPr id="3" name="Content Placeholder 2">
            <a:extLst>
              <a:ext uri="{FF2B5EF4-FFF2-40B4-BE49-F238E27FC236}">
                <a16:creationId xmlns:a16="http://schemas.microsoft.com/office/drawing/2014/main" id="{5256FC66-C356-474B-DF86-81530066FBAD}"/>
              </a:ext>
            </a:extLst>
          </p:cNvPr>
          <p:cNvSpPr>
            <a:spLocks noGrp="1"/>
          </p:cNvSpPr>
          <p:nvPr>
            <p:ph sz="half" idx="1"/>
          </p:nvPr>
        </p:nvSpPr>
        <p:spPr>
          <a:xfrm>
            <a:off x="3891281" y="2575512"/>
            <a:ext cx="7813040" cy="3279332"/>
          </a:xfrm>
          <a:noFill/>
        </p:spPr>
        <p:txBody>
          <a:bodyPr vert="horz" lIns="91440" tIns="45720" rIns="91440" bIns="45720" rtlCol="0" anchor="t">
            <a:normAutofit fontScale="92500" lnSpcReduction="10000"/>
          </a:bodyPr>
          <a:lstStyle/>
          <a:p>
            <a:pPr marL="342900" indent="-342900">
              <a:lnSpc>
                <a:spcPct val="120000"/>
              </a:lnSpc>
              <a:spcAft>
                <a:spcPts val="0"/>
              </a:spcAft>
              <a:buFont typeface="Arial" panose="020B0604020202020204" pitchFamily="34" charset="0"/>
              <a:buChar char="•"/>
            </a:pPr>
            <a:r>
              <a:rPr lang="en-US" sz="1600" b="1" dirty="0"/>
              <a:t>A "One Convention" Approach: </a:t>
            </a:r>
          </a:p>
          <a:p>
            <a:pPr marL="571500" lvl="1" indent="-342900">
              <a:lnSpc>
                <a:spcPct val="120000"/>
              </a:lnSpc>
              <a:spcAft>
                <a:spcPts val="0"/>
              </a:spcAft>
              <a:buFont typeface="Arial" panose="020B0604020202020204" pitchFamily="34" charset="0"/>
              <a:buChar char="•"/>
            </a:pPr>
            <a:r>
              <a:rPr lang="en-US" sz="1400" dirty="0"/>
              <a:t>Participation of LBS and Cartagena Convention experts in the SPAW Sargassum Working Group.</a:t>
            </a:r>
          </a:p>
          <a:p>
            <a:pPr marL="571500" lvl="1" indent="-342900">
              <a:lnSpc>
                <a:spcPct val="120000"/>
              </a:lnSpc>
              <a:spcAft>
                <a:spcPts val="0"/>
              </a:spcAft>
              <a:buFont typeface="Arial" panose="020B0604020202020204" pitchFamily="34" charset="0"/>
              <a:buChar char="•"/>
            </a:pPr>
            <a:r>
              <a:rPr lang="en-US" sz="1400" dirty="0"/>
              <a:t>Convened joint meeting of the SPAW Sargassum WG and the AMEP Monitoring OEWG (March 2025, Trinidad and Tobago).</a:t>
            </a:r>
            <a:endParaRPr lang="en-US" sz="1400" dirty="0">
              <a:ea typeface="Calibri"/>
              <a:cs typeface="Calibri"/>
            </a:endParaRPr>
          </a:p>
          <a:p>
            <a:pPr marL="342900" indent="-342900">
              <a:lnSpc>
                <a:spcPct val="120000"/>
              </a:lnSpc>
              <a:spcAft>
                <a:spcPts val="0"/>
              </a:spcAft>
              <a:buFont typeface="Arial" panose="020B0604020202020204" pitchFamily="34" charset="0"/>
              <a:buChar char="•"/>
            </a:pPr>
            <a:r>
              <a:rPr lang="en-US" sz="1600" dirty="0"/>
              <a:t>Advanced the draft Regional Sargassum Action Plan.</a:t>
            </a:r>
            <a:endParaRPr lang="en-US" sz="1600" dirty="0">
              <a:ea typeface="Calibri"/>
              <a:cs typeface="Calibri"/>
            </a:endParaRPr>
          </a:p>
          <a:p>
            <a:pPr marL="342900" indent="-342900">
              <a:lnSpc>
                <a:spcPct val="120000"/>
              </a:lnSpc>
              <a:spcAft>
                <a:spcPts val="0"/>
              </a:spcAft>
              <a:buFont typeface="Arial" panose="020B0604020202020204" pitchFamily="34" charset="0"/>
              <a:buChar char="•"/>
            </a:pPr>
            <a:r>
              <a:rPr lang="en-US" sz="1600" dirty="0"/>
              <a:t>Regional &amp; Global Leadership:</a:t>
            </a:r>
            <a:endParaRPr lang="en-US" sz="1600" dirty="0">
              <a:ea typeface="Calibri"/>
              <a:cs typeface="Calibri"/>
            </a:endParaRPr>
          </a:p>
          <a:p>
            <a:pPr marL="647700" lvl="1" indent="-342900">
              <a:lnSpc>
                <a:spcPct val="120000"/>
              </a:lnSpc>
              <a:spcAft>
                <a:spcPts val="0"/>
              </a:spcAft>
              <a:buFont typeface="Wingdings" panose="05000000000000000000" pitchFamily="2" charset="2"/>
              <a:buChar char="ü"/>
            </a:pPr>
            <a:r>
              <a:rPr lang="en-US" sz="1400" dirty="0"/>
              <a:t>Engaged with the Abidjan Convention to address the transboundary nature of the crisis.</a:t>
            </a:r>
            <a:endParaRPr lang="en-US" sz="1400" dirty="0">
              <a:ea typeface="Calibri"/>
              <a:cs typeface="Calibri"/>
            </a:endParaRPr>
          </a:p>
          <a:p>
            <a:pPr marL="647700" lvl="1" indent="-342900">
              <a:lnSpc>
                <a:spcPct val="120000"/>
              </a:lnSpc>
              <a:spcAft>
                <a:spcPts val="0"/>
              </a:spcAft>
              <a:buFont typeface="Wingdings" panose="05000000000000000000" pitchFamily="2" charset="2"/>
              <a:buChar char="ü"/>
            </a:pPr>
            <a:r>
              <a:rPr lang="en-US" sz="1400" dirty="0"/>
              <a:t>Showcased the issue &amp; the regional response at UNOC 2025 and SIDS meeting in Antigua and Barbuda.</a:t>
            </a:r>
            <a:endParaRPr lang="en-US" sz="1400" dirty="0">
              <a:ea typeface="Calibri"/>
              <a:cs typeface="Calibri"/>
            </a:endParaRPr>
          </a:p>
          <a:p>
            <a:pPr marL="647700" lvl="1" indent="-342900">
              <a:lnSpc>
                <a:spcPct val="120000"/>
              </a:lnSpc>
              <a:spcAft>
                <a:spcPts val="0"/>
              </a:spcAft>
              <a:buFont typeface="Wingdings" panose="05000000000000000000" pitchFamily="2" charset="2"/>
              <a:buChar char="ü"/>
            </a:pPr>
            <a:r>
              <a:rPr lang="en-US" sz="1400" dirty="0"/>
              <a:t>Draft Action Plan will be presented at COP 18 for possible adoption.</a:t>
            </a:r>
            <a:endParaRPr lang="en-US" sz="1400" dirty="0">
              <a:ea typeface="Calibri"/>
              <a:cs typeface="Calibri"/>
            </a:endParaRPr>
          </a:p>
        </p:txBody>
      </p:sp>
      <p:sp>
        <p:nvSpPr>
          <p:cNvPr id="6" name="Slide Number Placeholder 5">
            <a:extLst>
              <a:ext uri="{FF2B5EF4-FFF2-40B4-BE49-F238E27FC236}">
                <a16:creationId xmlns:a16="http://schemas.microsoft.com/office/drawing/2014/main" id="{CDEE97A8-538A-8144-71F0-80D260211588}"/>
              </a:ext>
            </a:extLst>
          </p:cNvPr>
          <p:cNvSpPr>
            <a:spLocks noGrp="1"/>
          </p:cNvSpPr>
          <p:nvPr>
            <p:ph type="sldNum" sz="quarter" idx="12"/>
          </p:nvPr>
        </p:nvSpPr>
        <p:spPr/>
        <p:txBody>
          <a:bodyPr/>
          <a:lstStyle/>
          <a:p>
            <a:fld id="{CBD12358-51D2-46B3-9BDE-DF29528B9454}" type="slidenum">
              <a:rPr lang="en-US" smtClean="0"/>
              <a:t>30</a:t>
            </a:fld>
            <a:endParaRPr lang="en-US"/>
          </a:p>
        </p:txBody>
      </p:sp>
    </p:spTree>
    <p:extLst>
      <p:ext uri="{BB962C8B-B14F-4D97-AF65-F5344CB8AC3E}">
        <p14:creationId xmlns:p14="http://schemas.microsoft.com/office/powerpoint/2010/main" val="2937036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B07455-A89F-1755-9ACE-738F753674CB}"/>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5"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1"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73" name="Rectangle 72">
            <a:extLst>
              <a:ext uri="{FF2B5EF4-FFF2-40B4-BE49-F238E27FC236}">
                <a16:creationId xmlns:a16="http://schemas.microsoft.com/office/drawing/2014/main" id="{58789E63-C78D-4210-8A38-DD6FB3B6B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a:extLst>
              <a:ext uri="{FF2B5EF4-FFF2-40B4-BE49-F238E27FC236}">
                <a16:creationId xmlns:a16="http://schemas.microsoft.com/office/drawing/2014/main" id="{CEE96BDC-96C8-4325-BF2F-CF1EB983EA91}"/>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t="25000"/>
          <a:stretch>
            <a:fillRect/>
          </a:stretch>
        </p:blipFill>
        <p:spPr>
          <a:xfrm>
            <a:off x="20" y="10"/>
            <a:ext cx="12191980" cy="6857990"/>
          </a:xfrm>
          <a:prstGeom prst="rect">
            <a:avLst/>
          </a:prstGeom>
        </p:spPr>
      </p:pic>
      <p:sp>
        <p:nvSpPr>
          <p:cNvPr id="75" name="Rectangle 74">
            <a:extLst>
              <a:ext uri="{FF2B5EF4-FFF2-40B4-BE49-F238E27FC236}">
                <a16:creationId xmlns:a16="http://schemas.microsoft.com/office/drawing/2014/main" id="{AC8494C5-ED44-4EAD-9213-4FBAA4BB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82" cy="4213412"/>
          </a:xfrm>
          <a:prstGeom prst="rect">
            <a:avLst/>
          </a:prstGeom>
          <a:gradFill>
            <a:gsLst>
              <a:gs pos="100000">
                <a:srgbClr val="000000">
                  <a:alpha val="0"/>
                </a:srgbClr>
              </a:gs>
              <a:gs pos="0">
                <a:schemeClr val="tx1"/>
              </a:gs>
              <a:gs pos="0">
                <a:srgbClr val="000000">
                  <a:alpha val="4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BF6015-DE40-BEE4-2D85-035EEA95E121}"/>
              </a:ext>
            </a:extLst>
          </p:cNvPr>
          <p:cNvSpPr>
            <a:spLocks noGrp="1"/>
          </p:cNvSpPr>
          <p:nvPr>
            <p:ph type="ctrTitle"/>
          </p:nvPr>
        </p:nvSpPr>
        <p:spPr>
          <a:xfrm>
            <a:off x="2196043" y="2867385"/>
            <a:ext cx="8572500" cy="1733178"/>
          </a:xfrm>
        </p:spPr>
        <p:txBody>
          <a:bodyPr vert="horz" lIns="91440" tIns="45720" rIns="91440" bIns="45720" rtlCol="0" anchor="b">
            <a:noAutofit/>
          </a:bodyPr>
          <a:lstStyle/>
          <a:p>
            <a:pPr>
              <a:lnSpc>
                <a:spcPct val="90000"/>
              </a:lnSpc>
            </a:pPr>
            <a:r>
              <a:rPr lang="en-US" sz="2800">
                <a:solidFill>
                  <a:srgbClr val="FFFFFF"/>
                </a:solidFill>
              </a:rPr>
              <a:t> </a:t>
            </a:r>
            <a:br>
              <a:rPr lang="en-US" sz="2800">
                <a:solidFill>
                  <a:srgbClr val="FFFFFF"/>
                </a:solidFill>
              </a:rPr>
            </a:br>
            <a:r>
              <a:rPr lang="en-US" sz="5400">
                <a:solidFill>
                  <a:srgbClr val="FFFFFF"/>
                </a:solidFill>
              </a:rPr>
              <a:t>Part 4: </a:t>
            </a:r>
            <a:br>
              <a:rPr lang="en-US" sz="5400">
                <a:solidFill>
                  <a:srgbClr val="FFFFFF"/>
                </a:solidFill>
              </a:rPr>
            </a:br>
            <a:br>
              <a:rPr lang="en-US" sz="5400">
                <a:solidFill>
                  <a:srgbClr val="FFFFFF"/>
                </a:solidFill>
              </a:rPr>
            </a:br>
            <a:r>
              <a:rPr lang="en-US" sz="5400">
                <a:solidFill>
                  <a:srgbClr val="FFFFFF"/>
                </a:solidFill>
              </a:rPr>
              <a:t>Amplifying Our Work &amp; </a:t>
            </a:r>
            <a:br>
              <a:rPr lang="en-US" sz="5400">
                <a:solidFill>
                  <a:srgbClr val="FFFFFF"/>
                </a:solidFill>
              </a:rPr>
            </a:br>
            <a:r>
              <a:rPr lang="en-US" sz="5400">
                <a:solidFill>
                  <a:srgbClr val="FFFFFF"/>
                </a:solidFill>
              </a:rPr>
              <a:t>The Way Forward</a:t>
            </a:r>
            <a:endParaRPr lang="en-US" sz="2800">
              <a:solidFill>
                <a:srgbClr val="FFFFFF"/>
              </a:solidFill>
            </a:endParaRPr>
          </a:p>
        </p:txBody>
      </p:sp>
    </p:spTree>
    <p:extLst>
      <p:ext uri="{BB962C8B-B14F-4D97-AF65-F5344CB8AC3E}">
        <p14:creationId xmlns:p14="http://schemas.microsoft.com/office/powerpoint/2010/main" val="148209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17DC64-4DB7-36EA-35D1-5CBCB2B3C9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19E486-5DAA-6B8A-76FC-480C33A50460}"/>
              </a:ext>
            </a:extLst>
          </p:cNvPr>
          <p:cNvSpPr>
            <a:spLocks noGrp="1"/>
          </p:cNvSpPr>
          <p:nvPr>
            <p:ph type="title"/>
          </p:nvPr>
        </p:nvSpPr>
        <p:spPr/>
        <p:txBody>
          <a:bodyPr vert="horz" lIns="91440" tIns="45720" rIns="91440" bIns="45720" rtlCol="0" anchor="ctr">
            <a:normAutofit/>
          </a:bodyPr>
          <a:lstStyle/>
          <a:p>
            <a:pPr algn="ctr">
              <a:lnSpc>
                <a:spcPct val="90000"/>
              </a:lnSpc>
            </a:pPr>
            <a:r>
              <a:rPr lang="en-US" sz="3100" kern="1200">
                <a:solidFill>
                  <a:schemeClr val="tx2"/>
                </a:solidFill>
                <a:latin typeface="+mj-lt"/>
                <a:ea typeface="+mj-ea"/>
                <a:cs typeface="+mj-cs"/>
              </a:rPr>
              <a:t>Knowledge Management &amp; Communications</a:t>
            </a:r>
          </a:p>
        </p:txBody>
      </p:sp>
      <p:graphicFrame>
        <p:nvGraphicFramePr>
          <p:cNvPr id="6" name="Content Placeholder 2">
            <a:extLst>
              <a:ext uri="{FF2B5EF4-FFF2-40B4-BE49-F238E27FC236}">
                <a16:creationId xmlns:a16="http://schemas.microsoft.com/office/drawing/2014/main" id="{AEB157E5-DEB5-F561-5673-86EF9EECC769}"/>
              </a:ext>
            </a:extLst>
          </p:cNvPr>
          <p:cNvGraphicFramePr>
            <a:graphicFrameLocks noGrp="1"/>
          </p:cNvGraphicFramePr>
          <p:nvPr>
            <p:ph idx="1"/>
            <p:extLst>
              <p:ext uri="{D42A27DB-BD31-4B8C-83A1-F6EECF244321}">
                <p14:modId xmlns:p14="http://schemas.microsoft.com/office/powerpoint/2010/main" val="2658862049"/>
              </p:ext>
            </p:extLst>
          </p:nvPr>
        </p:nvGraphicFramePr>
        <p:xfrm>
          <a:off x="723900" y="1606550"/>
          <a:ext cx="963453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2003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290DED-19B6-5676-BA33-AA6A587F6A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32D6F8-36BC-6C74-91F4-B7A1DC3C9AD8}"/>
              </a:ext>
            </a:extLst>
          </p:cNvPr>
          <p:cNvSpPr>
            <a:spLocks noGrp="1"/>
          </p:cNvSpPr>
          <p:nvPr>
            <p:ph type="title"/>
          </p:nvPr>
        </p:nvSpPr>
        <p:spPr/>
        <p:txBody>
          <a:bodyPr vert="horz" lIns="91440" tIns="45720" rIns="91440" bIns="45720" rtlCol="0" anchor="ctr">
            <a:normAutofit/>
          </a:bodyPr>
          <a:lstStyle/>
          <a:p>
            <a:pPr algn="ctr">
              <a:lnSpc>
                <a:spcPct val="90000"/>
              </a:lnSpc>
            </a:pPr>
            <a:r>
              <a:rPr lang="en-US" sz="2500" kern="1200">
                <a:solidFill>
                  <a:schemeClr val="tx2"/>
                </a:solidFill>
                <a:latin typeface="+mj-lt"/>
                <a:ea typeface="+mj-ea"/>
                <a:cs typeface="+mj-cs"/>
              </a:rPr>
              <a:t>Knowledge Management &amp; Strategic Communications cont.</a:t>
            </a:r>
          </a:p>
        </p:txBody>
      </p:sp>
      <p:graphicFrame>
        <p:nvGraphicFramePr>
          <p:cNvPr id="6" name="Content Placeholder 2">
            <a:extLst>
              <a:ext uri="{FF2B5EF4-FFF2-40B4-BE49-F238E27FC236}">
                <a16:creationId xmlns:a16="http://schemas.microsoft.com/office/drawing/2014/main" id="{72DD5744-03DD-D7D2-DA8A-D226B66E0777}"/>
              </a:ext>
            </a:extLst>
          </p:cNvPr>
          <p:cNvGraphicFramePr>
            <a:graphicFrameLocks noGrp="1"/>
          </p:cNvGraphicFramePr>
          <p:nvPr>
            <p:ph idx="1"/>
            <p:extLst>
              <p:ext uri="{D42A27DB-BD31-4B8C-83A1-F6EECF244321}">
                <p14:modId xmlns:p14="http://schemas.microsoft.com/office/powerpoint/2010/main" val="4205712750"/>
              </p:ext>
            </p:extLst>
          </p:nvPr>
        </p:nvGraphicFramePr>
        <p:xfrm>
          <a:off x="466344" y="1606550"/>
          <a:ext cx="10122408" cy="4711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9908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erson with blonde hair&#10;&#10;AI-generated content may be incorrect.">
            <a:extLst>
              <a:ext uri="{FF2B5EF4-FFF2-40B4-BE49-F238E27FC236}">
                <a16:creationId xmlns:a16="http://schemas.microsoft.com/office/drawing/2014/main" id="{CFC684E1-E4A7-AA3B-6A85-1668A92A4915}"/>
              </a:ext>
            </a:extLst>
          </p:cNvPr>
          <p:cNvPicPr>
            <a:picLocks noChangeAspect="1"/>
          </p:cNvPicPr>
          <p:nvPr/>
        </p:nvPicPr>
        <p:blipFill>
          <a:blip r:embed="rId4"/>
          <a:stretch>
            <a:fillRect/>
          </a:stretch>
        </p:blipFill>
        <p:spPr>
          <a:xfrm>
            <a:off x="970280" y="335241"/>
            <a:ext cx="2624663" cy="2624663"/>
          </a:xfrm>
          <a:prstGeom prst="rect">
            <a:avLst/>
          </a:prstGeom>
        </p:spPr>
      </p:pic>
      <p:pic>
        <p:nvPicPr>
          <p:cNvPr id="6" name="Content Placeholder 5" descr="A person with blonde hair&#10;&#10;AI-generated content may be incorrect.">
            <a:extLst>
              <a:ext uri="{FF2B5EF4-FFF2-40B4-BE49-F238E27FC236}">
                <a16:creationId xmlns:a16="http://schemas.microsoft.com/office/drawing/2014/main" id="{771B7773-3DB3-C204-CFD1-2D7CAB4C1DCA}"/>
              </a:ext>
            </a:extLst>
          </p:cNvPr>
          <p:cNvPicPr>
            <a:picLocks noGrp="1" noChangeAspect="1"/>
          </p:cNvPicPr>
          <p:nvPr>
            <p:ph sz="half" idx="1"/>
          </p:nvPr>
        </p:nvPicPr>
        <p:blipFill>
          <a:blip r:embed="rId5"/>
          <a:stretch>
            <a:fillRect/>
          </a:stretch>
        </p:blipFill>
        <p:spPr>
          <a:xfrm>
            <a:off x="4540091" y="253048"/>
            <a:ext cx="2624662" cy="2624662"/>
          </a:xfrm>
          <a:prstGeom prst="rect">
            <a:avLst/>
          </a:prstGeom>
        </p:spPr>
      </p:pic>
      <p:pic>
        <p:nvPicPr>
          <p:cNvPr id="7" name="Picture 6" descr="A person with blonde hair&#10;&#10;AI-generated content may be incorrect.">
            <a:extLst>
              <a:ext uri="{FF2B5EF4-FFF2-40B4-BE49-F238E27FC236}">
                <a16:creationId xmlns:a16="http://schemas.microsoft.com/office/drawing/2014/main" id="{8FCB1FD6-6C7C-1028-7C08-84BC806911D5}"/>
              </a:ext>
            </a:extLst>
          </p:cNvPr>
          <p:cNvPicPr>
            <a:picLocks noChangeAspect="1"/>
          </p:cNvPicPr>
          <p:nvPr/>
        </p:nvPicPr>
        <p:blipFill>
          <a:blip r:embed="rId6"/>
          <a:stretch>
            <a:fillRect/>
          </a:stretch>
        </p:blipFill>
        <p:spPr>
          <a:xfrm>
            <a:off x="992183" y="3230268"/>
            <a:ext cx="2624665" cy="2624665"/>
          </a:xfrm>
          <a:prstGeom prst="rect">
            <a:avLst/>
          </a:prstGeom>
        </p:spPr>
      </p:pic>
      <p:pic>
        <p:nvPicPr>
          <p:cNvPr id="9" name="Picture 8" descr="A whale swimming under water&#10;&#10;AI-generated content may be incorrect.">
            <a:extLst>
              <a:ext uri="{FF2B5EF4-FFF2-40B4-BE49-F238E27FC236}">
                <a16:creationId xmlns:a16="http://schemas.microsoft.com/office/drawing/2014/main" id="{EFC8F2EA-77D2-9617-A4C0-D3AE36F45772}"/>
              </a:ext>
            </a:extLst>
          </p:cNvPr>
          <p:cNvPicPr>
            <a:picLocks noChangeAspect="1"/>
          </p:cNvPicPr>
          <p:nvPr/>
        </p:nvPicPr>
        <p:blipFill>
          <a:blip r:embed="rId7"/>
          <a:stretch>
            <a:fillRect/>
          </a:stretch>
        </p:blipFill>
        <p:spPr>
          <a:xfrm>
            <a:off x="4517592" y="3210941"/>
            <a:ext cx="2643992" cy="2643992"/>
          </a:xfrm>
          <a:prstGeom prst="rect">
            <a:avLst/>
          </a:prstGeom>
        </p:spPr>
      </p:pic>
      <p:pic>
        <p:nvPicPr>
          <p:cNvPr id="5" name="WED 2025">
            <a:hlinkClick r:id="" action="ppaction://media"/>
            <a:extLst>
              <a:ext uri="{FF2B5EF4-FFF2-40B4-BE49-F238E27FC236}">
                <a16:creationId xmlns:a16="http://schemas.microsoft.com/office/drawing/2014/main" id="{F78A1450-8EB6-B088-7D66-F30DC91B214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106732" y="390794"/>
            <a:ext cx="3133722" cy="5571062"/>
          </a:xfrm>
          <a:prstGeom prst="rect">
            <a:avLst/>
          </a:prstGeom>
        </p:spPr>
      </p:pic>
    </p:spTree>
    <p:extLst>
      <p:ext uri="{BB962C8B-B14F-4D97-AF65-F5344CB8AC3E}">
        <p14:creationId xmlns:p14="http://schemas.microsoft.com/office/powerpoint/2010/main" val="382304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E1F51-E8B3-3D08-857D-733917A5CA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4361A1-406F-1386-88EA-FBDB14EB0020}"/>
              </a:ext>
            </a:extLst>
          </p:cNvPr>
          <p:cNvSpPr>
            <a:spLocks noGrp="1"/>
          </p:cNvSpPr>
          <p:nvPr>
            <p:ph type="title"/>
          </p:nvPr>
        </p:nvSpPr>
        <p:spPr/>
        <p:txBody>
          <a:bodyPr/>
          <a:lstStyle/>
          <a:p>
            <a:r>
              <a:rPr lang="en-GB"/>
              <a:t>Forging a Cohesive Regional Front</a:t>
            </a:r>
            <a:endParaRPr lang="en-JM"/>
          </a:p>
        </p:txBody>
      </p:sp>
      <p:graphicFrame>
        <p:nvGraphicFramePr>
          <p:cNvPr id="5" name="Content Placeholder 2">
            <a:extLst>
              <a:ext uri="{FF2B5EF4-FFF2-40B4-BE49-F238E27FC236}">
                <a16:creationId xmlns:a16="http://schemas.microsoft.com/office/drawing/2014/main" id="{C625671C-C346-2F3C-0507-CF1B9EA837D7}"/>
              </a:ext>
            </a:extLst>
          </p:cNvPr>
          <p:cNvGraphicFramePr>
            <a:graphicFrameLocks noGrp="1"/>
          </p:cNvGraphicFramePr>
          <p:nvPr>
            <p:ph idx="1"/>
            <p:extLst>
              <p:ext uri="{D42A27DB-BD31-4B8C-83A1-F6EECF244321}">
                <p14:modId xmlns:p14="http://schemas.microsoft.com/office/powerpoint/2010/main" val="350421615"/>
              </p:ext>
            </p:extLst>
          </p:nvPr>
        </p:nvGraphicFramePr>
        <p:xfrm>
          <a:off x="405401" y="1668990"/>
          <a:ext cx="907595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Placeholder 9">
            <a:extLst>
              <a:ext uri="{FF2B5EF4-FFF2-40B4-BE49-F238E27FC236}">
                <a16:creationId xmlns:a16="http://schemas.microsoft.com/office/drawing/2014/main" id="{495D24E6-B140-436C-A1DB-D8A78183D30F}"/>
              </a:ext>
            </a:extLst>
          </p:cNvPr>
          <p:cNvPicPr>
            <a:picLocks noGrp="1" noChangeAspect="1"/>
          </p:cNvPicPr>
          <p:nvPr>
            <p:ph type="pic" sz="quarter" idx="13"/>
          </p:nvPr>
        </p:nvPicPr>
        <p:blipFill rotWithShape="1">
          <a:blip r:embed="rId7">
            <a:extLst>
              <a:ext uri="{28A0092B-C50C-407E-A947-70E740481C1C}">
                <a14:useLocalDpi xmlns:a14="http://schemas.microsoft.com/office/drawing/2010/main" val="0"/>
              </a:ext>
            </a:extLst>
          </a:blip>
          <a:srcRect l="-1154" r="-2959"/>
          <a:stretch/>
        </p:blipFill>
        <p:spPr>
          <a:xfrm>
            <a:off x="9481353" y="1422231"/>
            <a:ext cx="2785991" cy="20067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Placeholder 11">
            <a:extLst>
              <a:ext uri="{FF2B5EF4-FFF2-40B4-BE49-F238E27FC236}">
                <a16:creationId xmlns:a16="http://schemas.microsoft.com/office/drawing/2014/main" id="{8645DE14-9392-4CD5-BA29-C855E887978A}"/>
              </a:ext>
            </a:extLst>
          </p:cNvPr>
          <p:cNvPicPr>
            <a:picLocks noGrp="1" noChangeAspect="1"/>
          </p:cNvPicPr>
          <p:nvPr>
            <p:ph type="pic" sz="quarter" idx="14"/>
          </p:nvPr>
        </p:nvPicPr>
        <p:blipFill rotWithShape="1">
          <a:blip r:embed="rId8">
            <a:extLst>
              <a:ext uri="{28A0092B-C50C-407E-A947-70E740481C1C}">
                <a14:useLocalDpi xmlns:a14="http://schemas.microsoft.com/office/drawing/2010/main" val="0"/>
              </a:ext>
            </a:extLst>
          </a:blip>
          <a:srcRect l="-873" r="-672"/>
          <a:stretch/>
        </p:blipFill>
        <p:spPr>
          <a:xfrm>
            <a:off x="9090932" y="3663684"/>
            <a:ext cx="2981202" cy="21772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01456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0879BD-51BE-3C95-5968-6F58AE0A5B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348F07-3568-B58A-12C4-1660ADDA9E3D}"/>
              </a:ext>
            </a:extLst>
          </p:cNvPr>
          <p:cNvSpPr>
            <a:spLocks noGrp="1"/>
          </p:cNvSpPr>
          <p:nvPr>
            <p:ph type="title"/>
          </p:nvPr>
        </p:nvSpPr>
        <p:spPr/>
        <p:txBody>
          <a:bodyPr vert="horz" lIns="91440" tIns="45720" rIns="91440" bIns="45720" rtlCol="0" anchor="ctr">
            <a:normAutofit/>
          </a:bodyPr>
          <a:lstStyle/>
          <a:p>
            <a:pPr algn="ctr"/>
            <a:r>
              <a:rPr lang="en-US" kern="1200">
                <a:solidFill>
                  <a:schemeClr val="tx2"/>
                </a:solidFill>
                <a:latin typeface="+mj-lt"/>
                <a:ea typeface="+mj-ea"/>
                <a:cs typeface="+mj-cs"/>
              </a:rPr>
              <a:t>Challenges</a:t>
            </a:r>
          </a:p>
        </p:txBody>
      </p:sp>
      <p:graphicFrame>
        <p:nvGraphicFramePr>
          <p:cNvPr id="7" name="Content Placeholder 2">
            <a:extLst>
              <a:ext uri="{FF2B5EF4-FFF2-40B4-BE49-F238E27FC236}">
                <a16:creationId xmlns:a16="http://schemas.microsoft.com/office/drawing/2014/main" id="{8C883AAB-D647-7702-D8AC-26A3A16A8ABE}"/>
              </a:ext>
            </a:extLst>
          </p:cNvPr>
          <p:cNvGraphicFramePr>
            <a:graphicFrameLocks noGrp="1"/>
          </p:cNvGraphicFramePr>
          <p:nvPr>
            <p:ph idx="1"/>
            <p:extLst>
              <p:ext uri="{D42A27DB-BD31-4B8C-83A1-F6EECF244321}">
                <p14:modId xmlns:p14="http://schemas.microsoft.com/office/powerpoint/2010/main" val="3819670"/>
              </p:ext>
            </p:extLst>
          </p:nvPr>
        </p:nvGraphicFramePr>
        <p:xfrm>
          <a:off x="723900" y="1606550"/>
          <a:ext cx="963453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7165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72F0A4-26E5-193F-FB7E-A4F3D403E6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A0C840-19F9-8646-1422-48EF14367360}"/>
              </a:ext>
            </a:extLst>
          </p:cNvPr>
          <p:cNvSpPr>
            <a:spLocks noGrp="1"/>
          </p:cNvSpPr>
          <p:nvPr>
            <p:ph type="title"/>
          </p:nvPr>
        </p:nvSpPr>
        <p:spPr/>
        <p:txBody>
          <a:bodyPr>
            <a:normAutofit/>
          </a:bodyPr>
          <a:lstStyle/>
          <a:p>
            <a:pPr algn="ctr"/>
            <a:r>
              <a:rPr lang="en-JM" sz="3700"/>
              <a:t>The Way Forward/Possible Decision(s)</a:t>
            </a:r>
          </a:p>
        </p:txBody>
      </p:sp>
      <p:graphicFrame>
        <p:nvGraphicFramePr>
          <p:cNvPr id="5" name="Content Placeholder 2">
            <a:extLst>
              <a:ext uri="{FF2B5EF4-FFF2-40B4-BE49-F238E27FC236}">
                <a16:creationId xmlns:a16="http://schemas.microsoft.com/office/drawing/2014/main" id="{FF2287CC-C0D5-FF52-2B38-A9A6D396EFCE}"/>
              </a:ext>
            </a:extLst>
          </p:cNvPr>
          <p:cNvGraphicFramePr>
            <a:graphicFrameLocks noGrp="1"/>
          </p:cNvGraphicFramePr>
          <p:nvPr>
            <p:ph idx="1"/>
            <p:extLst>
              <p:ext uri="{D42A27DB-BD31-4B8C-83A1-F6EECF244321}">
                <p14:modId xmlns:p14="http://schemas.microsoft.com/office/powerpoint/2010/main" val="3922465963"/>
              </p:ext>
            </p:extLst>
          </p:nvPr>
        </p:nvGraphicFramePr>
        <p:xfrm>
          <a:off x="466344" y="1618488"/>
          <a:ext cx="10396728" cy="4489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3770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C34EF6-D872-E0E7-4833-963CEF3571E1}"/>
              </a:ext>
            </a:extLst>
          </p:cNvPr>
          <p:cNvSpPr>
            <a:spLocks noGrp="1"/>
          </p:cNvSpPr>
          <p:nvPr>
            <p:ph type="title"/>
          </p:nvPr>
        </p:nvSpPr>
        <p:spPr/>
        <p:txBody>
          <a:bodyPr/>
          <a:lstStyle/>
          <a:p>
            <a:r>
              <a:rPr lang="en-US"/>
              <a:t>Thank you</a:t>
            </a:r>
          </a:p>
        </p:txBody>
      </p:sp>
      <p:sp>
        <p:nvSpPr>
          <p:cNvPr id="4" name="Content Placeholder 3">
            <a:extLst>
              <a:ext uri="{FF2B5EF4-FFF2-40B4-BE49-F238E27FC236}">
                <a16:creationId xmlns:a16="http://schemas.microsoft.com/office/drawing/2014/main" id="{E246D540-DAC3-0951-4621-D0FEFDB37B85}"/>
              </a:ext>
            </a:extLst>
          </p:cNvPr>
          <p:cNvSpPr>
            <a:spLocks noGrp="1"/>
          </p:cNvSpPr>
          <p:nvPr>
            <p:ph idx="1"/>
          </p:nvPr>
        </p:nvSpPr>
        <p:spPr/>
        <p:txBody>
          <a:bodyPr/>
          <a:lstStyle/>
          <a:p>
            <a:r>
              <a:rPr lang="en-US"/>
              <a:t>UNEP Cartagena Convention Secretariat and Caribbean Environment </a:t>
            </a:r>
            <a:r>
              <a:rPr lang="en-US" err="1"/>
              <a:t>Programme</a:t>
            </a:r>
            <a:endParaRPr lang="en-US"/>
          </a:p>
          <a:p>
            <a:r>
              <a:rPr lang="en-US"/>
              <a:t>(876) 922-9267-9</a:t>
            </a:r>
          </a:p>
          <a:p>
            <a:r>
              <a:rPr lang="en-US"/>
              <a:t>unep-cartagenaconvention@un.org</a:t>
            </a:r>
          </a:p>
          <a:p>
            <a:r>
              <a:rPr lang="en-US">
                <a:hlinkClick r:id="rId3"/>
              </a:rPr>
              <a:t>www.unep.org/cep</a:t>
            </a:r>
            <a:endParaRPr lang="en-US"/>
          </a:p>
          <a:p>
            <a:endParaRPr lang="en-US"/>
          </a:p>
          <a:p>
            <a:r>
              <a:rPr lang="en-US"/>
              <a:t>@</a:t>
            </a:r>
            <a:r>
              <a:rPr lang="en-US" err="1"/>
              <a:t>unep_cep</a:t>
            </a:r>
            <a:endParaRPr lang="en-US"/>
          </a:p>
        </p:txBody>
      </p:sp>
      <p:pic>
        <p:nvPicPr>
          <p:cNvPr id="22" name="Picture Placeholder 21">
            <a:extLst>
              <a:ext uri="{FF2B5EF4-FFF2-40B4-BE49-F238E27FC236}">
                <a16:creationId xmlns:a16="http://schemas.microsoft.com/office/drawing/2014/main" id="{09E2CA5E-53D0-46F6-A850-34C7C7A929D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3731" b="3731"/>
          <a:stretch>
            <a:fillRect/>
          </a:stretch>
        </p:blipFill>
        <p:spPr/>
      </p:pic>
      <p:sp>
        <p:nvSpPr>
          <p:cNvPr id="8" name="Footer Placeholder 7">
            <a:extLst>
              <a:ext uri="{FF2B5EF4-FFF2-40B4-BE49-F238E27FC236}">
                <a16:creationId xmlns:a16="http://schemas.microsoft.com/office/drawing/2014/main" id="{4D6211DA-12CE-46A1-AEB9-7B25BA831729}"/>
              </a:ext>
            </a:extLst>
          </p:cNvPr>
          <p:cNvSpPr>
            <a:spLocks noGrp="1"/>
          </p:cNvSpPr>
          <p:nvPr>
            <p:ph type="ftr" sz="quarter" idx="11"/>
          </p:nvPr>
        </p:nvSpPr>
        <p:spPr/>
        <p:txBody>
          <a:bodyPr/>
          <a:lstStyle/>
          <a:p>
            <a:r>
              <a:rPr lang="en-US"/>
              <a:t>18th Conference of Parties to the Convention for the Protection and Development of the Marine Environment in the Wider Caribbean Region </a:t>
            </a:r>
          </a:p>
        </p:txBody>
      </p:sp>
      <p:sp>
        <p:nvSpPr>
          <p:cNvPr id="2" name="Date Placeholder 1">
            <a:extLst>
              <a:ext uri="{FF2B5EF4-FFF2-40B4-BE49-F238E27FC236}">
                <a16:creationId xmlns:a16="http://schemas.microsoft.com/office/drawing/2014/main" id="{596E74A6-77B3-06D3-96C9-6A78FA037B89}"/>
              </a:ext>
            </a:extLst>
          </p:cNvPr>
          <p:cNvSpPr>
            <a:spLocks noGrp="1"/>
          </p:cNvSpPr>
          <p:nvPr>
            <p:ph type="dt" sz="half" idx="10"/>
          </p:nvPr>
        </p:nvSpPr>
        <p:spPr/>
        <p:txBody>
          <a:bodyPr/>
          <a:lstStyle/>
          <a:p>
            <a:r>
              <a:rPr lang="en-US"/>
              <a:t>October 13-16, 2025</a:t>
            </a:r>
          </a:p>
        </p:txBody>
      </p:sp>
      <p:sp>
        <p:nvSpPr>
          <p:cNvPr id="9" name="Slide Number Placeholder 8">
            <a:extLst>
              <a:ext uri="{FF2B5EF4-FFF2-40B4-BE49-F238E27FC236}">
                <a16:creationId xmlns:a16="http://schemas.microsoft.com/office/drawing/2014/main" id="{1523085D-0673-406B-B4D1-75A2280F64A8}"/>
              </a:ext>
            </a:extLst>
          </p:cNvPr>
          <p:cNvSpPr>
            <a:spLocks noGrp="1"/>
          </p:cNvSpPr>
          <p:nvPr>
            <p:ph type="sldNum" sz="quarter" idx="12"/>
          </p:nvPr>
        </p:nvSpPr>
        <p:spPr/>
        <p:txBody>
          <a:bodyPr/>
          <a:lstStyle/>
          <a:p>
            <a:fld id="{4C8B8A27-DF03-4546-BA93-21C967D57E5C}" type="slidenum">
              <a:rPr lang="en-US" smtClean="0"/>
              <a:t>38</a:t>
            </a:fld>
            <a:endParaRPr lang="en-US"/>
          </a:p>
        </p:txBody>
      </p:sp>
      <p:pic>
        <p:nvPicPr>
          <p:cNvPr id="24" name="Picture 23">
            <a:extLst>
              <a:ext uri="{FF2B5EF4-FFF2-40B4-BE49-F238E27FC236}">
                <a16:creationId xmlns:a16="http://schemas.microsoft.com/office/drawing/2014/main" id="{B75A0F89-93C1-4A43-AD2F-5B8FA9AFDA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415" y="4817936"/>
            <a:ext cx="402222" cy="402222"/>
          </a:xfrm>
          <a:prstGeom prst="rect">
            <a:avLst/>
          </a:prstGeom>
        </p:spPr>
      </p:pic>
      <p:pic>
        <p:nvPicPr>
          <p:cNvPr id="26" name="Picture 25">
            <a:extLst>
              <a:ext uri="{FF2B5EF4-FFF2-40B4-BE49-F238E27FC236}">
                <a16:creationId xmlns:a16="http://schemas.microsoft.com/office/drawing/2014/main" id="{8B1F10F4-EC04-45A2-9583-D020C90125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1681" y="4817936"/>
            <a:ext cx="402222" cy="402222"/>
          </a:xfrm>
          <a:prstGeom prst="rect">
            <a:avLst/>
          </a:prstGeom>
        </p:spPr>
      </p:pic>
      <p:pic>
        <p:nvPicPr>
          <p:cNvPr id="28" name="Picture 27">
            <a:extLst>
              <a:ext uri="{FF2B5EF4-FFF2-40B4-BE49-F238E27FC236}">
                <a16:creationId xmlns:a16="http://schemas.microsoft.com/office/drawing/2014/main" id="{BFE33FBC-D35F-4FC6-ABD5-13FE98D8E4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6686" y="4800538"/>
            <a:ext cx="437017" cy="437017"/>
          </a:xfrm>
          <a:prstGeom prst="rect">
            <a:avLst/>
          </a:prstGeom>
        </p:spPr>
      </p:pic>
      <p:pic>
        <p:nvPicPr>
          <p:cNvPr id="30" name="Picture 29">
            <a:extLst>
              <a:ext uri="{FF2B5EF4-FFF2-40B4-BE49-F238E27FC236}">
                <a16:creationId xmlns:a16="http://schemas.microsoft.com/office/drawing/2014/main" id="{60BC6C95-3A1D-45FD-94A1-AB7D91B80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1093497" y="4842344"/>
            <a:ext cx="395211" cy="395211"/>
          </a:xfrm>
          <a:prstGeom prst="rect">
            <a:avLst/>
          </a:prstGeom>
        </p:spPr>
      </p:pic>
      <p:sp>
        <p:nvSpPr>
          <p:cNvPr id="31" name="TextBox 30">
            <a:extLst>
              <a:ext uri="{FF2B5EF4-FFF2-40B4-BE49-F238E27FC236}">
                <a16:creationId xmlns:a16="http://schemas.microsoft.com/office/drawing/2014/main" id="{F61E9BDA-A4EB-459E-BF75-F8E09A1539CC}"/>
              </a:ext>
            </a:extLst>
          </p:cNvPr>
          <p:cNvSpPr txBox="1"/>
          <p:nvPr/>
        </p:nvSpPr>
        <p:spPr>
          <a:xfrm>
            <a:off x="8628356" y="1836982"/>
            <a:ext cx="2501006" cy="246221"/>
          </a:xfrm>
          <a:prstGeom prst="rect">
            <a:avLst/>
          </a:prstGeom>
          <a:noFill/>
        </p:spPr>
        <p:txBody>
          <a:bodyPr wrap="none" rtlCol="0">
            <a:spAutoFit/>
          </a:bodyPr>
          <a:lstStyle/>
          <a:p>
            <a:r>
              <a:rPr lang="en-US" sz="1000" i="1"/>
              <a:t>Photo courtesy of Noel Lopez &amp; </a:t>
            </a:r>
            <a:r>
              <a:rPr lang="en-US" sz="1000" i="1" err="1"/>
              <a:t>Freepiks</a:t>
            </a:r>
            <a:endParaRPr lang="en-US" sz="1000" i="1"/>
          </a:p>
        </p:txBody>
      </p:sp>
      <p:sp>
        <p:nvSpPr>
          <p:cNvPr id="7" name="Subtitle 2">
            <a:extLst>
              <a:ext uri="{FF2B5EF4-FFF2-40B4-BE49-F238E27FC236}">
                <a16:creationId xmlns:a16="http://schemas.microsoft.com/office/drawing/2014/main" id="{C3BBA73B-B81E-F9CD-32AC-8D0B3925679E}"/>
              </a:ext>
            </a:extLst>
          </p:cNvPr>
          <p:cNvSpPr txBox="1">
            <a:spLocks/>
          </p:cNvSpPr>
          <p:nvPr/>
        </p:nvSpPr>
        <p:spPr>
          <a:xfrm>
            <a:off x="735265" y="487196"/>
            <a:ext cx="10587789" cy="613025"/>
          </a:xfrm>
          <a:prstGeom prst="rect">
            <a:avLst/>
          </a:prstGeom>
        </p:spPr>
        <p:txBody>
          <a:bodyPr vert="horz" lIns="91440" tIns="45720" rIns="91440" bIns="45720" rtlCol="0" anchor="t">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mn-lt"/>
                <a:ea typeface="+mn-ea"/>
                <a:cs typeface="+mn-cs"/>
              </a:defRPr>
            </a:lvl1pPr>
            <a:lvl2pPr marL="228600" indent="0" algn="l" defTabSz="914400" rtl="0" eaLnBrk="1" latinLnBrk="0" hangingPunct="1">
              <a:lnSpc>
                <a:spcPct val="90000"/>
              </a:lnSpc>
              <a:spcBef>
                <a:spcPts val="500"/>
              </a:spcBef>
              <a:buFont typeface="Arial" panose="020B0604020202020204" pitchFamily="34" charset="0"/>
              <a:buNone/>
              <a:defRPr sz="1600" b="0" kern="1200">
                <a:solidFill>
                  <a:schemeClr val="tx1"/>
                </a:solidFill>
                <a:latin typeface="+mn-lt"/>
                <a:ea typeface="+mn-ea"/>
                <a:cs typeface="+mn-cs"/>
              </a:defRPr>
            </a:lvl2pPr>
            <a:lvl3pPr marL="320040" indent="0" algn="l" defTabSz="914400" rtl="0" eaLnBrk="1" latinLnBrk="0" hangingPunct="1">
              <a:lnSpc>
                <a:spcPct val="90000"/>
              </a:lnSpc>
              <a:spcBef>
                <a:spcPts val="500"/>
              </a:spcBef>
              <a:buFont typeface="Arial" panose="020B0604020202020204" pitchFamily="34" charset="0"/>
              <a:buNone/>
              <a:defRPr sz="1400" b="0" kern="1200">
                <a:solidFill>
                  <a:schemeClr val="tx1"/>
                </a:solidFill>
                <a:latin typeface="+mn-lt"/>
                <a:ea typeface="+mn-ea"/>
                <a:cs typeface="+mn-cs"/>
              </a:defRPr>
            </a:lvl3pPr>
            <a:lvl4pPr marL="411480" indent="0" algn="l" defTabSz="914400" rtl="0" eaLnBrk="1" latinLnBrk="0" hangingPunct="1">
              <a:lnSpc>
                <a:spcPct val="90000"/>
              </a:lnSpc>
              <a:spcBef>
                <a:spcPts val="500"/>
              </a:spcBef>
              <a:buFont typeface="Arial" panose="020B0604020202020204" pitchFamily="34" charset="0"/>
              <a:buNone/>
              <a:defRPr sz="1200" b="0" kern="1200">
                <a:solidFill>
                  <a:schemeClr val="tx1"/>
                </a:solidFill>
                <a:latin typeface="+mn-lt"/>
                <a:ea typeface="+mn-ea"/>
                <a:cs typeface="+mn-cs"/>
              </a:defRPr>
            </a:lvl4pPr>
            <a:lvl5pPr marL="502920" indent="0" algn="l" defTabSz="914400" rtl="0" eaLnBrk="1" latinLnBrk="0" hangingPunct="1">
              <a:lnSpc>
                <a:spcPct val="90000"/>
              </a:lnSpc>
              <a:spcBef>
                <a:spcPts val="500"/>
              </a:spcBef>
              <a:buFont typeface="Arial" panose="020B0604020202020204" pitchFamily="34" charset="0"/>
              <a:buNone/>
              <a:defRPr sz="12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a:t>United for a Resilient Caribbean Sea: Strengthening Cooperation, Action, and Impact</a:t>
            </a:r>
            <a:endParaRPr lang="en-JM" sz="2000" b="1"/>
          </a:p>
        </p:txBody>
      </p:sp>
    </p:spTree>
    <p:extLst>
      <p:ext uri="{BB962C8B-B14F-4D97-AF65-F5344CB8AC3E}">
        <p14:creationId xmlns:p14="http://schemas.microsoft.com/office/powerpoint/2010/main" val="2199652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32526-F34C-0969-63FB-58C8BEC1CA12}"/>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1C7F89C1-DF36-B86C-6977-A7DA290E4141}"/>
              </a:ext>
            </a:extLst>
          </p:cNvPr>
          <p:cNvGraphicFramePr>
            <a:graphicFrameLocks noGrp="1"/>
          </p:cNvGraphicFramePr>
          <p:nvPr>
            <p:extLst>
              <p:ext uri="{D42A27DB-BD31-4B8C-83A1-F6EECF244321}">
                <p14:modId xmlns:p14="http://schemas.microsoft.com/office/powerpoint/2010/main" val="2652015364"/>
              </p:ext>
            </p:extLst>
          </p:nvPr>
        </p:nvGraphicFramePr>
        <p:xfrm>
          <a:off x="539081" y="1342753"/>
          <a:ext cx="10478032" cy="4475889"/>
        </p:xfrm>
        <a:graphic>
          <a:graphicData uri="http://schemas.openxmlformats.org/drawingml/2006/table">
            <a:tbl>
              <a:tblPr firstRow="1" bandRow="1">
                <a:tableStyleId>{5C22544A-7EE6-4342-B048-85BDC9FD1C3A}</a:tableStyleId>
              </a:tblPr>
              <a:tblGrid>
                <a:gridCol w="351340">
                  <a:extLst>
                    <a:ext uri="{9D8B030D-6E8A-4147-A177-3AD203B41FA5}">
                      <a16:colId xmlns:a16="http://schemas.microsoft.com/office/drawing/2014/main" val="3458144020"/>
                    </a:ext>
                  </a:extLst>
                </a:gridCol>
                <a:gridCol w="1689584">
                  <a:extLst>
                    <a:ext uri="{9D8B030D-6E8A-4147-A177-3AD203B41FA5}">
                      <a16:colId xmlns:a16="http://schemas.microsoft.com/office/drawing/2014/main" val="4063103515"/>
                    </a:ext>
                  </a:extLst>
                </a:gridCol>
                <a:gridCol w="7229475">
                  <a:extLst>
                    <a:ext uri="{9D8B030D-6E8A-4147-A177-3AD203B41FA5}">
                      <a16:colId xmlns:a16="http://schemas.microsoft.com/office/drawing/2014/main" val="3182458046"/>
                    </a:ext>
                  </a:extLst>
                </a:gridCol>
                <a:gridCol w="1207633">
                  <a:extLst>
                    <a:ext uri="{9D8B030D-6E8A-4147-A177-3AD203B41FA5}">
                      <a16:colId xmlns:a16="http://schemas.microsoft.com/office/drawing/2014/main" val="642809717"/>
                    </a:ext>
                  </a:extLst>
                </a:gridCol>
              </a:tblGrid>
              <a:tr h="324394">
                <a:tc gridSpan="2">
                  <a:txBody>
                    <a:bodyPr/>
                    <a:lstStyle/>
                    <a:p>
                      <a:pPr marL="0" algn="l" rtl="0" eaLnBrk="1" fontAlgn="ctr" latinLnBrk="0" hangingPunct="1">
                        <a:buNone/>
                      </a:pPr>
                      <a:r>
                        <a:rPr lang="en-US" sz="1600" kern="1200" dirty="0">
                          <a:solidFill>
                            <a:schemeClr val="bg1"/>
                          </a:solidFill>
                          <a:effectLst/>
                        </a:rPr>
                        <a:t>      Decision  </a:t>
                      </a:r>
                      <a:endParaRPr lang="en-US" sz="1600" dirty="0">
                        <a:solidFill>
                          <a:schemeClr val="bg1"/>
                        </a:solidFill>
                        <a:effectLst/>
                      </a:endParaRPr>
                    </a:p>
                  </a:txBody>
                  <a:tcPr marL="0" marR="0" marT="0" marB="0" anchor="ctr"/>
                </a:tc>
                <a:tc hMerge="1">
                  <a:txBody>
                    <a:bodyPr/>
                    <a:lstStyle/>
                    <a:p>
                      <a:endParaRPr lang="en-US"/>
                    </a:p>
                  </a:txBody>
                  <a:tcPr marL="0" marR="0" marT="0" marB="0" horzOverflow="overflow"/>
                </a:tc>
                <a:tc>
                  <a:txBody>
                    <a:bodyPr/>
                    <a:lstStyle/>
                    <a:p>
                      <a:pPr marL="0" algn="l" rtl="0" eaLnBrk="1" fontAlgn="ctr" latinLnBrk="0" hangingPunct="1">
                        <a:buNone/>
                      </a:pPr>
                      <a:r>
                        <a:rPr lang="en-US" sz="1600" kern="1200">
                          <a:solidFill>
                            <a:schemeClr val="bg1"/>
                          </a:solidFill>
                          <a:effectLst/>
                        </a:rPr>
                        <a:t>  Summary of Implementation</a:t>
                      </a:r>
                      <a:endParaRPr lang="en-US" sz="1600">
                        <a:solidFill>
                          <a:schemeClr val="bg1"/>
                        </a:solidFill>
                        <a:effectLst/>
                      </a:endParaRPr>
                    </a:p>
                  </a:txBody>
                  <a:tcPr marL="0" marR="0" marT="0" marB="0" anchor="ctr"/>
                </a:tc>
                <a:tc>
                  <a:txBody>
                    <a:bodyPr/>
                    <a:lstStyle/>
                    <a:p>
                      <a:pPr marL="0" lvl="0" algn="l">
                        <a:buNone/>
                      </a:pPr>
                      <a:r>
                        <a:rPr lang="en-US" sz="1600" kern="1200">
                          <a:solidFill>
                            <a:schemeClr val="bg1"/>
                          </a:solidFill>
                          <a:effectLst/>
                        </a:rPr>
                        <a:t>   Status</a:t>
                      </a:r>
                    </a:p>
                  </a:txBody>
                  <a:tcPr marL="0" marR="0" marT="0" marB="0" anchor="ctr"/>
                </a:tc>
                <a:extLst>
                  <a:ext uri="{0D108BD9-81ED-4DB2-BD59-A6C34878D82A}">
                    <a16:rowId xmlns:a16="http://schemas.microsoft.com/office/drawing/2014/main" val="2929813308"/>
                  </a:ext>
                </a:extLst>
              </a:tr>
              <a:tr h="468890">
                <a:tc>
                  <a:txBody>
                    <a:bodyPr/>
                    <a:lstStyle/>
                    <a:p>
                      <a:pPr marL="0" algn="ctr" rtl="0" eaLnBrk="1" fontAlgn="ctr" latinLnBrk="0" hangingPunct="1">
                        <a:buNone/>
                      </a:pPr>
                      <a:r>
                        <a:rPr lang="en-US" sz="1600" kern="1200">
                          <a:solidFill>
                            <a:srgbClr val="376092"/>
                          </a:solidFill>
                          <a:effectLst/>
                        </a:rPr>
                        <a:t>I</a:t>
                      </a:r>
                      <a:endParaRPr lang="en-US" sz="1600">
                        <a:effectLst/>
                      </a:endParaRPr>
                    </a:p>
                  </a:txBody>
                  <a:tcPr marL="0" marR="0" marT="0" marB="0" anchor="ctr"/>
                </a:tc>
                <a:tc>
                  <a:txBody>
                    <a:bodyPr/>
                    <a:lstStyle/>
                    <a:p>
                      <a:pPr marL="0" algn="l" rtl="0" eaLnBrk="1" fontAlgn="ctr" latinLnBrk="0" hangingPunct="1">
                        <a:buNone/>
                      </a:pPr>
                      <a:r>
                        <a:rPr lang="en-US" sz="1600" b="1" kern="1200">
                          <a:solidFill>
                            <a:srgbClr val="376092"/>
                          </a:solidFill>
                          <a:effectLst/>
                        </a:rPr>
                        <a:t>Workplan and Budget</a:t>
                      </a:r>
                      <a:endParaRPr lang="en-US" sz="1600" b="1">
                        <a:effectLst/>
                      </a:endParaRPr>
                    </a:p>
                  </a:txBody>
                  <a:tcPr marL="0" marR="0" marT="0" marB="0" anchor="ctr"/>
                </a:tc>
                <a:tc>
                  <a:txBody>
                    <a:bodyPr/>
                    <a:lstStyle/>
                    <a:p>
                      <a:pPr marL="0" algn="l" rtl="0" eaLnBrk="1" fontAlgn="ctr" latinLnBrk="0" hangingPunct="1">
                        <a:buNone/>
                      </a:pPr>
                      <a:r>
                        <a:rPr lang="en-US" sz="1600" kern="1200">
                          <a:solidFill>
                            <a:srgbClr val="376092"/>
                          </a:solidFill>
                          <a:effectLst/>
                        </a:rPr>
                        <a:t>Fully adopted &amp; implemented with priority activities and strengthened synergies with regional partners.</a:t>
                      </a:r>
                      <a:endParaRPr lang="en-US" sz="1600">
                        <a:effectLst/>
                      </a:endParaRPr>
                    </a:p>
                  </a:txBody>
                  <a:tcPr marL="0" marR="0" marT="0" marB="0" anchor="ctr"/>
                </a:tc>
                <a:tc>
                  <a:txBody>
                    <a:bodyPr/>
                    <a:lstStyle/>
                    <a:p>
                      <a:pPr marL="0" lvl="0" algn="l">
                        <a:buNone/>
                      </a:pPr>
                      <a:endParaRPr lang="en-US" sz="1600" kern="1200">
                        <a:solidFill>
                          <a:srgbClr val="376092"/>
                        </a:solidFill>
                        <a:effectLst/>
                      </a:endParaRPr>
                    </a:p>
                  </a:txBody>
                  <a:tcPr marL="0" marR="0" marT="0" marB="0" anchor="ctr">
                    <a:solidFill>
                      <a:schemeClr val="accent6"/>
                    </a:solidFill>
                  </a:tcPr>
                </a:tc>
                <a:extLst>
                  <a:ext uri="{0D108BD9-81ED-4DB2-BD59-A6C34878D82A}">
                    <a16:rowId xmlns:a16="http://schemas.microsoft.com/office/drawing/2014/main" val="3460114122"/>
                  </a:ext>
                </a:extLst>
              </a:tr>
              <a:tr h="521849">
                <a:tc>
                  <a:txBody>
                    <a:bodyPr/>
                    <a:lstStyle/>
                    <a:p>
                      <a:pPr marL="0" algn="ctr" rtl="0" eaLnBrk="1" fontAlgn="ctr" latinLnBrk="0" hangingPunct="1">
                        <a:buNone/>
                      </a:pPr>
                      <a:r>
                        <a:rPr lang="en-US" sz="1600" kern="1200">
                          <a:solidFill>
                            <a:srgbClr val="376092"/>
                          </a:solidFill>
                          <a:effectLst/>
                        </a:rPr>
                        <a:t>II</a:t>
                      </a:r>
                      <a:endParaRPr lang="en-US" sz="1600">
                        <a:effectLst/>
                      </a:endParaRPr>
                    </a:p>
                  </a:txBody>
                  <a:tcPr marL="0" marR="0" marT="0" marB="0" anchor="ctr"/>
                </a:tc>
                <a:tc>
                  <a:txBody>
                    <a:bodyPr/>
                    <a:lstStyle/>
                    <a:p>
                      <a:pPr marL="0" algn="l" rtl="0" eaLnBrk="1" fontAlgn="ctr" latinLnBrk="0" hangingPunct="1">
                        <a:buNone/>
                      </a:pPr>
                      <a:r>
                        <a:rPr lang="en-US" sz="1600" b="1" kern="1200">
                          <a:solidFill>
                            <a:srgbClr val="376092"/>
                          </a:solidFill>
                          <a:effectLst/>
                        </a:rPr>
                        <a:t>Protected Areas and Species</a:t>
                      </a:r>
                      <a:endParaRPr lang="en-US" sz="1600" b="1">
                        <a:effectLst/>
                      </a:endParaRPr>
                    </a:p>
                  </a:txBody>
                  <a:tcPr marL="0" marR="0" marT="0" marB="0" anchor="ctr"/>
                </a:tc>
                <a:tc>
                  <a:txBody>
                    <a:bodyPr/>
                    <a:lstStyle/>
                    <a:p>
                      <a:pPr marL="0" algn="l" rtl="0" eaLnBrk="1" fontAlgn="ctr" latinLnBrk="0" hangingPunct="1">
                        <a:buNone/>
                      </a:pPr>
                      <a:r>
                        <a:rPr lang="en-US" sz="1600" kern="1200">
                          <a:solidFill>
                            <a:srgbClr val="376092"/>
                          </a:solidFill>
                          <a:effectLst/>
                        </a:rPr>
                        <a:t>New protected areas &amp; species listings approved; species-specific recommendations advanced; cooperation among working groups fostered.</a:t>
                      </a:r>
                      <a:endParaRPr lang="en-US" sz="1600">
                        <a:effectLst/>
                      </a:endParaRPr>
                    </a:p>
                  </a:txBody>
                  <a:tcPr marL="0" marR="0" marT="0" marB="0" anchor="ctr"/>
                </a:tc>
                <a:tc>
                  <a:txBody>
                    <a:bodyPr/>
                    <a:lstStyle/>
                    <a:p>
                      <a:pPr marL="0" lvl="0" algn="l">
                        <a:buNone/>
                      </a:pPr>
                      <a:endParaRPr lang="en-US" sz="1600" kern="1200">
                        <a:solidFill>
                          <a:srgbClr val="376092"/>
                        </a:solidFill>
                        <a:effectLst/>
                      </a:endParaRPr>
                    </a:p>
                  </a:txBody>
                  <a:tcPr marL="0" marR="0" marT="0" marB="0" anchor="ctr">
                    <a:solidFill>
                      <a:schemeClr val="accent6"/>
                    </a:solidFill>
                  </a:tcPr>
                </a:tc>
                <a:extLst>
                  <a:ext uri="{0D108BD9-81ED-4DB2-BD59-A6C34878D82A}">
                    <a16:rowId xmlns:a16="http://schemas.microsoft.com/office/drawing/2014/main" val="1270631350"/>
                  </a:ext>
                </a:extLst>
              </a:tr>
              <a:tr h="468890">
                <a:tc>
                  <a:txBody>
                    <a:bodyPr/>
                    <a:lstStyle/>
                    <a:p>
                      <a:pPr marL="0" algn="ctr" rtl="0" eaLnBrk="1" fontAlgn="ctr" latinLnBrk="0" hangingPunct="1">
                        <a:buNone/>
                      </a:pPr>
                      <a:r>
                        <a:rPr lang="en-US" sz="1600" kern="1200">
                          <a:solidFill>
                            <a:srgbClr val="376092"/>
                          </a:solidFill>
                          <a:effectLst/>
                        </a:rPr>
                        <a:t>III</a:t>
                      </a:r>
                      <a:endParaRPr lang="en-US" sz="1600">
                        <a:effectLst/>
                      </a:endParaRPr>
                    </a:p>
                  </a:txBody>
                  <a:tcPr marL="0" marR="0" marT="0" marB="0" anchor="ctr"/>
                </a:tc>
                <a:tc>
                  <a:txBody>
                    <a:bodyPr/>
                    <a:lstStyle/>
                    <a:p>
                      <a:pPr marL="0" algn="l" rtl="0" eaLnBrk="1" fontAlgn="ctr" latinLnBrk="0" hangingPunct="1">
                        <a:buNone/>
                      </a:pPr>
                      <a:r>
                        <a:rPr lang="en-US" sz="1600" b="1" kern="1200">
                          <a:solidFill>
                            <a:srgbClr val="376092"/>
                          </a:solidFill>
                          <a:effectLst/>
                        </a:rPr>
                        <a:t>Adoption of Documents</a:t>
                      </a:r>
                      <a:endParaRPr lang="en-US" sz="1600" b="1">
                        <a:effectLst/>
                      </a:endParaRPr>
                    </a:p>
                  </a:txBody>
                  <a:tcPr marL="0" marR="0" marT="0" marB="0" anchor="ctr"/>
                </a:tc>
                <a:tc>
                  <a:txBody>
                    <a:bodyPr/>
                    <a:lstStyle/>
                    <a:p>
                      <a:pPr marL="0" algn="l" rtl="0" eaLnBrk="1" fontAlgn="ctr" latinLnBrk="0" hangingPunct="1">
                        <a:buNone/>
                      </a:pPr>
                      <a:r>
                        <a:rPr lang="en-US" sz="1600" kern="1200" dirty="0">
                          <a:solidFill>
                            <a:srgbClr val="376092"/>
                          </a:solidFill>
                          <a:effectLst/>
                        </a:rPr>
                        <a:t>Strategic Plan 2023-2028 and Marine Mammal Action Plan adopted.</a:t>
                      </a:r>
                      <a:endParaRPr lang="en-US" sz="1600" dirty="0">
                        <a:effectLst/>
                      </a:endParaRPr>
                    </a:p>
                  </a:txBody>
                  <a:tcPr marL="0" marR="0" marT="0" marB="0" anchor="ctr"/>
                </a:tc>
                <a:tc>
                  <a:txBody>
                    <a:bodyPr/>
                    <a:lstStyle/>
                    <a:p>
                      <a:pPr marL="0" lvl="0" algn="l">
                        <a:buNone/>
                      </a:pPr>
                      <a:endParaRPr lang="en-US" sz="1600" kern="1200">
                        <a:solidFill>
                          <a:srgbClr val="376092"/>
                        </a:solidFill>
                        <a:effectLst/>
                      </a:endParaRPr>
                    </a:p>
                  </a:txBody>
                  <a:tcPr marL="0" marR="0" marT="0" marB="0" anchor="ctr">
                    <a:solidFill>
                      <a:schemeClr val="accent6"/>
                    </a:solidFill>
                  </a:tcPr>
                </a:tc>
                <a:extLst>
                  <a:ext uri="{0D108BD9-81ED-4DB2-BD59-A6C34878D82A}">
                    <a16:rowId xmlns:a16="http://schemas.microsoft.com/office/drawing/2014/main" val="2555233777"/>
                  </a:ext>
                </a:extLst>
              </a:tr>
              <a:tr h="468890">
                <a:tc>
                  <a:txBody>
                    <a:bodyPr/>
                    <a:lstStyle/>
                    <a:p>
                      <a:pPr marL="0" algn="ctr" rtl="0" eaLnBrk="1" fontAlgn="ctr" latinLnBrk="0" hangingPunct="1">
                        <a:buNone/>
                      </a:pPr>
                      <a:r>
                        <a:rPr lang="en-US" sz="1600" kern="1200">
                          <a:solidFill>
                            <a:srgbClr val="376092"/>
                          </a:solidFill>
                          <a:effectLst/>
                        </a:rPr>
                        <a:t>IV</a:t>
                      </a:r>
                      <a:endParaRPr lang="en-US" sz="1600">
                        <a:effectLst/>
                      </a:endParaRPr>
                    </a:p>
                  </a:txBody>
                  <a:tcPr marL="0" marR="0" marT="0" marB="0" anchor="ctr"/>
                </a:tc>
                <a:tc>
                  <a:txBody>
                    <a:bodyPr/>
                    <a:lstStyle/>
                    <a:p>
                      <a:pPr marL="0" algn="l" rtl="0" eaLnBrk="1" fontAlgn="ctr" latinLnBrk="0" hangingPunct="1">
                        <a:buNone/>
                      </a:pPr>
                      <a:r>
                        <a:rPr lang="en-US" sz="1600" b="1" kern="1200">
                          <a:solidFill>
                            <a:srgbClr val="376092"/>
                          </a:solidFill>
                          <a:effectLst/>
                        </a:rPr>
                        <a:t>Ratification</a:t>
                      </a:r>
                      <a:endParaRPr lang="en-US" sz="1600" b="1">
                        <a:effectLst/>
                      </a:endParaRPr>
                    </a:p>
                  </a:txBody>
                  <a:tcPr marL="0" marR="0" marT="0" marB="0" anchor="ctr"/>
                </a:tc>
                <a:tc>
                  <a:txBody>
                    <a:bodyPr/>
                    <a:lstStyle/>
                    <a:p>
                      <a:pPr marL="0" algn="l" rtl="0" eaLnBrk="1" fontAlgn="ctr" latinLnBrk="0" hangingPunct="1">
                        <a:buNone/>
                      </a:pPr>
                      <a:r>
                        <a:rPr lang="en-US" sz="1600" kern="1200">
                          <a:solidFill>
                            <a:srgbClr val="376092"/>
                          </a:solidFill>
                          <a:effectLst/>
                        </a:rPr>
                        <a:t>Targeted outreach led to increased engagement and the ratification of SPAW and LBS by St. Kitts &amp; Nevis.</a:t>
                      </a:r>
                      <a:endParaRPr lang="en-US" sz="1600">
                        <a:effectLst/>
                      </a:endParaRPr>
                    </a:p>
                  </a:txBody>
                  <a:tcPr marL="0" marR="0" marT="0" marB="0" anchor="ctr"/>
                </a:tc>
                <a:tc>
                  <a:txBody>
                    <a:bodyPr/>
                    <a:lstStyle/>
                    <a:p>
                      <a:pPr marL="0" lvl="0" algn="l">
                        <a:buNone/>
                      </a:pPr>
                      <a:endParaRPr lang="en-US" sz="1600" kern="1200">
                        <a:solidFill>
                          <a:srgbClr val="376092"/>
                        </a:solidFill>
                        <a:effectLst/>
                      </a:endParaRPr>
                    </a:p>
                  </a:txBody>
                  <a:tcPr marL="0" marR="0" marT="0" marB="0" anchor="ctr">
                    <a:solidFill>
                      <a:schemeClr val="accent6"/>
                    </a:solidFill>
                  </a:tcPr>
                </a:tc>
                <a:extLst>
                  <a:ext uri="{0D108BD9-81ED-4DB2-BD59-A6C34878D82A}">
                    <a16:rowId xmlns:a16="http://schemas.microsoft.com/office/drawing/2014/main" val="3253153725"/>
                  </a:ext>
                </a:extLst>
              </a:tr>
              <a:tr h="468890">
                <a:tc>
                  <a:txBody>
                    <a:bodyPr/>
                    <a:lstStyle/>
                    <a:p>
                      <a:pPr marL="0" algn="ctr" rtl="0" eaLnBrk="1" fontAlgn="ctr" latinLnBrk="0" hangingPunct="1">
                        <a:buNone/>
                      </a:pPr>
                      <a:r>
                        <a:rPr lang="en-US" sz="1600" kern="1200">
                          <a:solidFill>
                            <a:srgbClr val="376092"/>
                          </a:solidFill>
                          <a:effectLst/>
                        </a:rPr>
                        <a:t>V</a:t>
                      </a:r>
                      <a:endParaRPr lang="en-US" sz="1600">
                        <a:effectLst/>
                      </a:endParaRPr>
                    </a:p>
                  </a:txBody>
                  <a:tcPr marL="0" marR="0" marT="0" marB="0" anchor="ctr"/>
                </a:tc>
                <a:tc>
                  <a:txBody>
                    <a:bodyPr/>
                    <a:lstStyle/>
                    <a:p>
                      <a:pPr marL="0" algn="l" rtl="0" eaLnBrk="1" fontAlgn="ctr" latinLnBrk="0" hangingPunct="1">
                        <a:buNone/>
                      </a:pPr>
                      <a:r>
                        <a:rPr lang="en-US" sz="1600" b="1" kern="1200">
                          <a:solidFill>
                            <a:srgbClr val="376092"/>
                          </a:solidFill>
                          <a:effectLst/>
                        </a:rPr>
                        <a:t>Working Groups</a:t>
                      </a:r>
                      <a:endParaRPr lang="en-US" sz="1600" b="1">
                        <a:effectLst/>
                      </a:endParaRPr>
                    </a:p>
                  </a:txBody>
                  <a:tcPr marL="0" marR="0" marT="0" marB="0" anchor="ctr"/>
                </a:tc>
                <a:tc>
                  <a:txBody>
                    <a:bodyPr/>
                    <a:lstStyle/>
                    <a:p>
                      <a:pPr marL="0" algn="l" rtl="0" eaLnBrk="1" fontAlgn="ctr" latinLnBrk="0" hangingPunct="1">
                        <a:buNone/>
                      </a:pPr>
                      <a:r>
                        <a:rPr lang="en-US" sz="1600" kern="1200" dirty="0">
                          <a:solidFill>
                            <a:srgbClr val="376092"/>
                          </a:solidFill>
                          <a:effectLst/>
                        </a:rPr>
                        <a:t>Participation encouraged; assessment conducted; inter-</a:t>
                      </a:r>
                      <a:r>
                        <a:rPr lang="en-US" sz="1600" kern="1200" dirty="0" err="1">
                          <a:solidFill>
                            <a:srgbClr val="376092"/>
                          </a:solidFill>
                          <a:effectLst/>
                        </a:rPr>
                        <a:t>subprogramme</a:t>
                      </a:r>
                      <a:r>
                        <a:rPr lang="en-US" sz="1600" kern="1200" dirty="0">
                          <a:solidFill>
                            <a:srgbClr val="376092"/>
                          </a:solidFill>
                          <a:effectLst/>
                        </a:rPr>
                        <a:t> integration improved (with LBS-OEWG).</a:t>
                      </a:r>
                      <a:endParaRPr lang="en-US" sz="1600" dirty="0">
                        <a:effectLst/>
                      </a:endParaRPr>
                    </a:p>
                  </a:txBody>
                  <a:tcPr marL="0" marR="0" marT="0" marB="0" anchor="ctr"/>
                </a:tc>
                <a:tc>
                  <a:txBody>
                    <a:bodyPr/>
                    <a:lstStyle/>
                    <a:p>
                      <a:pPr marL="0" lvl="0" algn="l">
                        <a:buNone/>
                      </a:pPr>
                      <a:endParaRPr lang="en-US" sz="1600" kern="1200">
                        <a:solidFill>
                          <a:srgbClr val="376092"/>
                        </a:solidFill>
                        <a:effectLst/>
                      </a:endParaRPr>
                    </a:p>
                  </a:txBody>
                  <a:tcPr marL="0" marR="0" marT="0" marB="0" anchor="ctr">
                    <a:solidFill>
                      <a:schemeClr val="accent6"/>
                    </a:solidFill>
                  </a:tcPr>
                </a:tc>
                <a:extLst>
                  <a:ext uri="{0D108BD9-81ED-4DB2-BD59-A6C34878D82A}">
                    <a16:rowId xmlns:a16="http://schemas.microsoft.com/office/drawing/2014/main" val="149722085"/>
                  </a:ext>
                </a:extLst>
              </a:tr>
              <a:tr h="468890">
                <a:tc>
                  <a:txBody>
                    <a:bodyPr/>
                    <a:lstStyle/>
                    <a:p>
                      <a:pPr marL="0" algn="ctr" rtl="0" eaLnBrk="1" fontAlgn="ctr" latinLnBrk="0" hangingPunct="1">
                        <a:buNone/>
                      </a:pPr>
                      <a:r>
                        <a:rPr lang="en-US" sz="1600" kern="1200">
                          <a:solidFill>
                            <a:srgbClr val="376092"/>
                          </a:solidFill>
                          <a:effectLst/>
                        </a:rPr>
                        <a:t>VI</a:t>
                      </a:r>
                      <a:endParaRPr lang="en-US" sz="1600">
                        <a:effectLst/>
                      </a:endParaRPr>
                    </a:p>
                  </a:txBody>
                  <a:tcPr marL="0" marR="0" marT="0" marB="0" anchor="ctr"/>
                </a:tc>
                <a:tc>
                  <a:txBody>
                    <a:bodyPr/>
                    <a:lstStyle/>
                    <a:p>
                      <a:pPr marL="0" algn="l" rtl="0" eaLnBrk="1" fontAlgn="ctr" latinLnBrk="0" hangingPunct="1">
                        <a:buNone/>
                      </a:pPr>
                      <a:r>
                        <a:rPr lang="en-US" sz="1600" b="1" kern="1200">
                          <a:solidFill>
                            <a:srgbClr val="376092"/>
                          </a:solidFill>
                          <a:effectLst/>
                        </a:rPr>
                        <a:t>Coordination and Management</a:t>
                      </a:r>
                      <a:endParaRPr lang="en-US" sz="1600" b="1">
                        <a:effectLst/>
                      </a:endParaRPr>
                    </a:p>
                  </a:txBody>
                  <a:tcPr marL="0" marR="0" marT="0" marB="0" anchor="ctr"/>
                </a:tc>
                <a:tc>
                  <a:txBody>
                    <a:bodyPr/>
                    <a:lstStyle/>
                    <a:p>
                      <a:pPr marL="0" algn="l" rtl="0" eaLnBrk="1" fontAlgn="ctr" latinLnBrk="0" hangingPunct="1">
                        <a:buNone/>
                      </a:pPr>
                      <a:r>
                        <a:rPr lang="en-US" sz="1600" kern="1200" dirty="0">
                          <a:solidFill>
                            <a:srgbClr val="376092"/>
                          </a:solidFill>
                          <a:effectLst/>
                        </a:rPr>
                        <a:t>SPAW Consortium operational with regular meetings &amp; inputs to Workplan.</a:t>
                      </a:r>
                      <a:endParaRPr lang="en-US" sz="1600" dirty="0">
                        <a:effectLst/>
                      </a:endParaRPr>
                    </a:p>
                  </a:txBody>
                  <a:tcPr marL="0" marR="0" marT="0" marB="0" anchor="ctr"/>
                </a:tc>
                <a:tc>
                  <a:txBody>
                    <a:bodyPr/>
                    <a:lstStyle/>
                    <a:p>
                      <a:pPr marL="0" lvl="0" algn="l">
                        <a:buNone/>
                      </a:pPr>
                      <a:endParaRPr lang="en-US" sz="1600" kern="1200">
                        <a:solidFill>
                          <a:srgbClr val="376092"/>
                        </a:solidFill>
                        <a:effectLst/>
                      </a:endParaRPr>
                    </a:p>
                  </a:txBody>
                  <a:tcPr marL="0" marR="0" marT="0" marB="0" anchor="ctr">
                    <a:solidFill>
                      <a:schemeClr val="accent6"/>
                    </a:solidFill>
                  </a:tcPr>
                </a:tc>
                <a:extLst>
                  <a:ext uri="{0D108BD9-81ED-4DB2-BD59-A6C34878D82A}">
                    <a16:rowId xmlns:a16="http://schemas.microsoft.com/office/drawing/2014/main" val="3107515021"/>
                  </a:ext>
                </a:extLst>
              </a:tr>
              <a:tr h="459726">
                <a:tc>
                  <a:txBody>
                    <a:bodyPr/>
                    <a:lstStyle/>
                    <a:p>
                      <a:pPr marL="0" algn="ctr" rtl="0" eaLnBrk="1" fontAlgn="ctr" latinLnBrk="0" hangingPunct="1">
                        <a:buNone/>
                      </a:pPr>
                      <a:r>
                        <a:rPr lang="en-US" sz="1600" kern="1200">
                          <a:solidFill>
                            <a:srgbClr val="376092"/>
                          </a:solidFill>
                          <a:effectLst/>
                        </a:rPr>
                        <a:t>VII</a:t>
                      </a:r>
                      <a:endParaRPr lang="en-US" sz="1600">
                        <a:effectLst/>
                      </a:endParaRPr>
                    </a:p>
                  </a:txBody>
                  <a:tcPr marL="0" marR="0" marT="0" marB="0" anchor="ctr"/>
                </a:tc>
                <a:tc>
                  <a:txBody>
                    <a:bodyPr/>
                    <a:lstStyle/>
                    <a:p>
                      <a:pPr marL="0" algn="l" rtl="0" eaLnBrk="1" fontAlgn="ctr" latinLnBrk="0" hangingPunct="1">
                        <a:buNone/>
                      </a:pPr>
                      <a:r>
                        <a:rPr lang="en-US" sz="1600" b="1" kern="1200">
                          <a:solidFill>
                            <a:srgbClr val="376092"/>
                          </a:solidFill>
                          <a:effectLst/>
                        </a:rPr>
                        <a:t>Governance</a:t>
                      </a:r>
                      <a:endParaRPr lang="en-US" sz="1600" b="1">
                        <a:effectLst/>
                      </a:endParaRPr>
                    </a:p>
                  </a:txBody>
                  <a:tcPr marL="0" marR="0" marT="0" marB="0" anchor="ctr"/>
                </a:tc>
                <a:tc>
                  <a:txBody>
                    <a:bodyPr/>
                    <a:lstStyle/>
                    <a:p>
                      <a:pPr marL="0" algn="l" rtl="0" eaLnBrk="1" fontAlgn="ctr" latinLnBrk="0" hangingPunct="1">
                        <a:buNone/>
                      </a:pPr>
                      <a:r>
                        <a:rPr lang="en-US" sz="1600" kern="1200" dirty="0">
                          <a:solidFill>
                            <a:srgbClr val="376092"/>
                          </a:solidFill>
                          <a:effectLst/>
                        </a:rPr>
                        <a:t>Expanded Bureau created; improved outreach to all Contracting Parties.</a:t>
                      </a:r>
                      <a:endParaRPr lang="en-US" sz="1600" dirty="0">
                        <a:effectLst/>
                      </a:endParaRPr>
                    </a:p>
                  </a:txBody>
                  <a:tcPr marL="0" marR="0" marT="0" marB="0" anchor="ctr"/>
                </a:tc>
                <a:tc>
                  <a:txBody>
                    <a:bodyPr/>
                    <a:lstStyle/>
                    <a:p>
                      <a:pPr marL="0" lvl="0" algn="l">
                        <a:buNone/>
                      </a:pPr>
                      <a:endParaRPr lang="en-US" sz="1600" kern="1200" dirty="0">
                        <a:solidFill>
                          <a:srgbClr val="376092"/>
                        </a:solidFill>
                        <a:effectLst/>
                      </a:endParaRPr>
                    </a:p>
                  </a:txBody>
                  <a:tcPr marL="0" marR="0" marT="0" marB="0" anchor="ctr">
                    <a:solidFill>
                      <a:schemeClr val="accent6"/>
                    </a:solidFill>
                  </a:tcPr>
                </a:tc>
                <a:extLst>
                  <a:ext uri="{0D108BD9-81ED-4DB2-BD59-A6C34878D82A}">
                    <a16:rowId xmlns:a16="http://schemas.microsoft.com/office/drawing/2014/main" val="537032971"/>
                  </a:ext>
                </a:extLst>
              </a:tr>
              <a:tr h="512278">
                <a:tc>
                  <a:txBody>
                    <a:bodyPr/>
                    <a:lstStyle/>
                    <a:p>
                      <a:pPr marL="0" algn="ctr" rtl="0" eaLnBrk="1" fontAlgn="ctr" latinLnBrk="0" hangingPunct="1">
                        <a:buNone/>
                      </a:pPr>
                      <a:r>
                        <a:rPr lang="en-US" sz="1600" kern="1200">
                          <a:solidFill>
                            <a:srgbClr val="376092"/>
                          </a:solidFill>
                          <a:effectLst/>
                        </a:rPr>
                        <a:t>VIII</a:t>
                      </a:r>
                      <a:endParaRPr lang="en-US" sz="1600">
                        <a:effectLst/>
                      </a:endParaRPr>
                    </a:p>
                  </a:txBody>
                  <a:tcPr marL="0" marR="0" marT="0" marB="0" anchor="ctr"/>
                </a:tc>
                <a:tc>
                  <a:txBody>
                    <a:bodyPr/>
                    <a:lstStyle/>
                    <a:p>
                      <a:pPr marL="0" algn="l" rtl="0" eaLnBrk="1" fontAlgn="ctr" latinLnBrk="0" hangingPunct="1">
                        <a:buNone/>
                      </a:pPr>
                      <a:r>
                        <a:rPr lang="en-US" sz="1600" b="1" kern="1200">
                          <a:solidFill>
                            <a:srgbClr val="376092"/>
                          </a:solidFill>
                          <a:effectLst/>
                        </a:rPr>
                        <a:t>Sargassum</a:t>
                      </a:r>
                      <a:endParaRPr lang="en-US" sz="1600" b="1">
                        <a:effectLst/>
                      </a:endParaRPr>
                    </a:p>
                  </a:txBody>
                  <a:tcPr marL="0" marR="0" marT="0" marB="0" anchor="ctr"/>
                </a:tc>
                <a:tc>
                  <a:txBody>
                    <a:bodyPr/>
                    <a:lstStyle/>
                    <a:p>
                      <a:pPr marL="0" algn="l" rtl="0" eaLnBrk="1" fontAlgn="ctr" latinLnBrk="0" hangingPunct="1">
                        <a:buNone/>
                      </a:pPr>
                      <a:r>
                        <a:rPr lang="en-US" sz="1600" kern="1200" dirty="0">
                          <a:solidFill>
                            <a:srgbClr val="376092"/>
                          </a:solidFill>
                          <a:effectLst/>
                        </a:rPr>
                        <a:t>Regional collaboration enhanced, including joint WG meetings and updated Action Plan; SPAW side event held at SIDS4, side events at UNOC 3 with SPAW RAC</a:t>
                      </a:r>
                      <a:endParaRPr lang="en-US" sz="1600" dirty="0">
                        <a:effectLst/>
                      </a:endParaRPr>
                    </a:p>
                  </a:txBody>
                  <a:tcPr marL="0" marR="0" marT="0" marB="0" anchor="ctr"/>
                </a:tc>
                <a:tc>
                  <a:txBody>
                    <a:bodyPr/>
                    <a:lstStyle/>
                    <a:p>
                      <a:pPr marL="0" lvl="0" algn="l">
                        <a:buNone/>
                      </a:pPr>
                      <a:endParaRPr lang="en-US" sz="1600" kern="1200" dirty="0">
                        <a:solidFill>
                          <a:srgbClr val="376092"/>
                        </a:solidFill>
                        <a:effectLst/>
                      </a:endParaRPr>
                    </a:p>
                  </a:txBody>
                  <a:tcPr marL="0" marR="0" marT="0" marB="0" anchor="ctr">
                    <a:solidFill>
                      <a:schemeClr val="accent6"/>
                    </a:solidFill>
                  </a:tcPr>
                </a:tc>
                <a:extLst>
                  <a:ext uri="{0D108BD9-81ED-4DB2-BD59-A6C34878D82A}">
                    <a16:rowId xmlns:a16="http://schemas.microsoft.com/office/drawing/2014/main" val="1450317700"/>
                  </a:ext>
                </a:extLst>
              </a:tr>
            </a:tbl>
          </a:graphicData>
        </a:graphic>
      </p:graphicFrame>
      <p:sp>
        <p:nvSpPr>
          <p:cNvPr id="2" name="Title 1">
            <a:extLst>
              <a:ext uri="{FF2B5EF4-FFF2-40B4-BE49-F238E27FC236}">
                <a16:creationId xmlns:a16="http://schemas.microsoft.com/office/drawing/2014/main" id="{4950DD09-266E-4508-8E01-328C90EB464C}"/>
              </a:ext>
            </a:extLst>
          </p:cNvPr>
          <p:cNvSpPr>
            <a:spLocks noGrp="1"/>
          </p:cNvSpPr>
          <p:nvPr>
            <p:ph type="title"/>
          </p:nvPr>
        </p:nvSpPr>
        <p:spPr>
          <a:xfrm>
            <a:off x="673822" y="101600"/>
            <a:ext cx="10517416" cy="1241153"/>
          </a:xfrm>
        </p:spPr>
        <p:txBody>
          <a:bodyPr/>
          <a:lstStyle/>
          <a:p>
            <a:pPr algn="ctr"/>
            <a:r>
              <a:rPr lang="en-US">
                <a:ln w="3175">
                  <a:solidFill>
                    <a:schemeClr val="bg1"/>
                  </a:solidFill>
                </a:ln>
              </a:rPr>
              <a:t>Status of Responses to SPAW COP 12 Decisions</a:t>
            </a:r>
          </a:p>
        </p:txBody>
      </p:sp>
      <p:graphicFrame>
        <p:nvGraphicFramePr>
          <p:cNvPr id="4" name="Table 3">
            <a:extLst>
              <a:ext uri="{FF2B5EF4-FFF2-40B4-BE49-F238E27FC236}">
                <a16:creationId xmlns:a16="http://schemas.microsoft.com/office/drawing/2014/main" id="{A9D6D6A1-C125-5F46-E9B3-2FB919722312}"/>
              </a:ext>
            </a:extLst>
          </p:cNvPr>
          <p:cNvGraphicFramePr>
            <a:graphicFrameLocks noGrp="1"/>
          </p:cNvGraphicFramePr>
          <p:nvPr>
            <p:extLst>
              <p:ext uri="{D42A27DB-BD31-4B8C-83A1-F6EECF244321}">
                <p14:modId xmlns:p14="http://schemas.microsoft.com/office/powerpoint/2010/main" val="137234212"/>
              </p:ext>
            </p:extLst>
          </p:nvPr>
        </p:nvGraphicFramePr>
        <p:xfrm>
          <a:off x="167005" y="6049569"/>
          <a:ext cx="2941956" cy="741680"/>
        </p:xfrm>
        <a:graphic>
          <a:graphicData uri="http://schemas.openxmlformats.org/drawingml/2006/table">
            <a:tbl>
              <a:tblPr firstRow="1" bandRow="1"/>
              <a:tblGrid>
                <a:gridCol w="1470978">
                  <a:extLst>
                    <a:ext uri="{9D8B030D-6E8A-4147-A177-3AD203B41FA5}">
                      <a16:colId xmlns:a16="http://schemas.microsoft.com/office/drawing/2014/main" val="591276266"/>
                    </a:ext>
                  </a:extLst>
                </a:gridCol>
                <a:gridCol w="1470978">
                  <a:extLst>
                    <a:ext uri="{9D8B030D-6E8A-4147-A177-3AD203B41FA5}">
                      <a16:colId xmlns:a16="http://schemas.microsoft.com/office/drawing/2014/main" val="2009713707"/>
                    </a:ext>
                  </a:extLst>
                </a:gridCol>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b="0">
                          <a:solidFill>
                            <a:schemeClr val="tx1"/>
                          </a:solidFill>
                        </a:rPr>
                        <a:t>In Progress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07827866"/>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t>Achieved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12656147"/>
                  </a:ext>
                </a:extLst>
              </a:tr>
            </a:tbl>
          </a:graphicData>
        </a:graphic>
      </p:graphicFrame>
    </p:spTree>
    <p:extLst>
      <p:ext uri="{BB962C8B-B14F-4D97-AF65-F5344CB8AC3E}">
        <p14:creationId xmlns:p14="http://schemas.microsoft.com/office/powerpoint/2010/main" val="2275762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07C1F-851E-4967-B7C2-3084F630695C}"/>
              </a:ext>
            </a:extLst>
          </p:cNvPr>
          <p:cNvSpPr>
            <a:spLocks noGrp="1"/>
          </p:cNvSpPr>
          <p:nvPr>
            <p:ph type="title"/>
          </p:nvPr>
        </p:nvSpPr>
        <p:spPr>
          <a:xfrm>
            <a:off x="592542" y="66751"/>
            <a:ext cx="10517416" cy="1475683"/>
          </a:xfrm>
        </p:spPr>
        <p:txBody>
          <a:bodyPr/>
          <a:lstStyle/>
          <a:p>
            <a:r>
              <a:rPr lang="en-US" dirty="0"/>
              <a:t>Status of Responses to LBS COP 6 Decisions</a:t>
            </a:r>
          </a:p>
        </p:txBody>
      </p:sp>
      <p:graphicFrame>
        <p:nvGraphicFramePr>
          <p:cNvPr id="4" name="Content Placeholder 3">
            <a:extLst>
              <a:ext uri="{FF2B5EF4-FFF2-40B4-BE49-F238E27FC236}">
                <a16:creationId xmlns:a16="http://schemas.microsoft.com/office/drawing/2014/main" id="{B69D313D-A58D-0DF4-4B08-221CFEA22F2B}"/>
              </a:ext>
            </a:extLst>
          </p:cNvPr>
          <p:cNvGraphicFramePr>
            <a:graphicFrameLocks noGrp="1"/>
          </p:cNvGraphicFramePr>
          <p:nvPr>
            <p:ph sz="half" idx="1"/>
            <p:extLst>
              <p:ext uri="{D42A27DB-BD31-4B8C-83A1-F6EECF244321}">
                <p14:modId xmlns:p14="http://schemas.microsoft.com/office/powerpoint/2010/main" val="1184556082"/>
              </p:ext>
            </p:extLst>
          </p:nvPr>
        </p:nvGraphicFramePr>
        <p:xfrm>
          <a:off x="592542" y="1463040"/>
          <a:ext cx="10458029" cy="4404496"/>
        </p:xfrm>
        <a:graphic>
          <a:graphicData uri="http://schemas.openxmlformats.org/drawingml/2006/table">
            <a:tbl>
              <a:tblPr firstRow="1" bandRow="1">
                <a:tableStyleId>{5C22544A-7EE6-4342-B048-85BDC9FD1C3A}</a:tableStyleId>
              </a:tblPr>
              <a:tblGrid>
                <a:gridCol w="8962830">
                  <a:extLst>
                    <a:ext uri="{9D8B030D-6E8A-4147-A177-3AD203B41FA5}">
                      <a16:colId xmlns:a16="http://schemas.microsoft.com/office/drawing/2014/main" val="2814975155"/>
                    </a:ext>
                  </a:extLst>
                </a:gridCol>
                <a:gridCol w="1495199">
                  <a:extLst>
                    <a:ext uri="{9D8B030D-6E8A-4147-A177-3AD203B41FA5}">
                      <a16:colId xmlns:a16="http://schemas.microsoft.com/office/drawing/2014/main" val="2577546953"/>
                    </a:ext>
                  </a:extLst>
                </a:gridCol>
              </a:tblGrid>
              <a:tr h="3184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Decision</a:t>
                      </a:r>
                    </a:p>
                  </a:txBody>
                  <a:tcPr marL="24825" marR="248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Status</a:t>
                      </a:r>
                    </a:p>
                  </a:txBody>
                  <a:tcPr marL="24825" marR="24825"/>
                </a:tc>
                <a:extLst>
                  <a:ext uri="{0D108BD9-81ED-4DB2-BD59-A6C34878D82A}">
                    <a16:rowId xmlns:a16="http://schemas.microsoft.com/office/drawing/2014/main" val="3864307258"/>
                  </a:ext>
                </a:extLst>
              </a:tr>
              <a:tr h="781626">
                <a:tc>
                  <a:txBody>
                    <a:bodyPr/>
                    <a:lstStyle/>
                    <a:p>
                      <a:r>
                        <a:rPr lang="en-US" sz="1600" b="1" i="0" kern="1200">
                          <a:solidFill>
                            <a:schemeClr val="dk1"/>
                          </a:solidFill>
                          <a:effectLst/>
                          <a:latin typeface="+mn-lt"/>
                          <a:ea typeface="+mn-ea"/>
                          <a:cs typeface="+mn-cs"/>
                        </a:rPr>
                        <a:t>Work Plan and Budget </a:t>
                      </a:r>
                      <a:r>
                        <a:rPr lang="en-US" sz="1600" b="0" i="0" kern="1200">
                          <a:solidFill>
                            <a:schemeClr val="dk1"/>
                          </a:solidFill>
                          <a:effectLst/>
                          <a:latin typeface="+mn-lt"/>
                          <a:ea typeface="+mn-ea"/>
                          <a:cs typeface="+mn-cs"/>
                        </a:rPr>
                        <a:t>- Integration of the AMEP &amp; SPAW sub-</a:t>
                      </a:r>
                      <a:r>
                        <a:rPr lang="en-US" sz="1600" b="0" i="0" kern="1200" err="1">
                          <a:solidFill>
                            <a:schemeClr val="dk1"/>
                          </a:solidFill>
                          <a:effectLst/>
                          <a:latin typeface="+mn-lt"/>
                          <a:ea typeface="+mn-ea"/>
                          <a:cs typeface="+mn-cs"/>
                        </a:rPr>
                        <a:t>programmes</a:t>
                      </a:r>
                      <a:r>
                        <a:rPr lang="en-US" sz="1600" b="0" i="0" kern="1200">
                          <a:solidFill>
                            <a:schemeClr val="dk1"/>
                          </a:solidFill>
                          <a:effectLst/>
                          <a:latin typeface="+mn-lt"/>
                          <a:ea typeface="+mn-ea"/>
                          <a:cs typeface="+mn-cs"/>
                        </a:rPr>
                        <a:t> on Nutrient pollution, Sargassum and Marine Biodiversity; Collaboration between the LBS &amp; SPAW Regional Activity </a:t>
                      </a:r>
                      <a:r>
                        <a:rPr lang="en-US" sz="1600" b="0" i="0" kern="1200" err="1">
                          <a:solidFill>
                            <a:schemeClr val="dk1"/>
                          </a:solidFill>
                          <a:effectLst/>
                          <a:latin typeface="+mn-lt"/>
                          <a:ea typeface="+mn-ea"/>
                          <a:cs typeface="+mn-cs"/>
                        </a:rPr>
                        <a:t>Centres</a:t>
                      </a:r>
                      <a:r>
                        <a:rPr lang="en-US" sz="1600" b="0" i="0" kern="1200">
                          <a:solidFill>
                            <a:schemeClr val="dk1"/>
                          </a:solidFill>
                          <a:effectLst/>
                          <a:latin typeface="+mn-lt"/>
                          <a:ea typeface="+mn-ea"/>
                          <a:cs typeface="+mn-cs"/>
                        </a:rPr>
                        <a:t> (RACs).</a:t>
                      </a:r>
                      <a:endParaRPr lang="en-US" sz="1600"/>
                    </a:p>
                  </a:txBody>
                  <a:tcPr marL="24825" marR="24825"/>
                </a:tc>
                <a:tc>
                  <a:txBody>
                    <a:bodyPr/>
                    <a:lstStyle/>
                    <a:p>
                      <a:endParaRPr lang="en-US" sz="1600"/>
                    </a:p>
                  </a:txBody>
                  <a:tcPr marL="24825" marR="24825">
                    <a:solidFill>
                      <a:schemeClr val="accent6"/>
                    </a:solidFill>
                  </a:tcPr>
                </a:tc>
                <a:extLst>
                  <a:ext uri="{0D108BD9-81ED-4DB2-BD59-A6C34878D82A}">
                    <a16:rowId xmlns:a16="http://schemas.microsoft.com/office/drawing/2014/main" val="1755870072"/>
                  </a:ext>
                </a:extLst>
              </a:tr>
              <a:tr h="550033">
                <a:tc>
                  <a:txBody>
                    <a:bodyPr/>
                    <a:lstStyle/>
                    <a:p>
                      <a:r>
                        <a:rPr lang="en-US" sz="1600" b="1" i="0" kern="1200">
                          <a:solidFill>
                            <a:schemeClr val="dk1"/>
                          </a:solidFill>
                          <a:effectLst/>
                          <a:latin typeface="+mn-lt"/>
                          <a:ea typeface="+mn-ea"/>
                          <a:cs typeface="+mn-cs"/>
                        </a:rPr>
                        <a:t>Nutrients and Wastewater </a:t>
                      </a:r>
                      <a:r>
                        <a:rPr lang="en-US" sz="1600" b="0" i="0" kern="1200">
                          <a:solidFill>
                            <a:schemeClr val="dk1"/>
                          </a:solidFill>
                          <a:effectLst/>
                          <a:latin typeface="+mn-lt"/>
                          <a:ea typeface="+mn-ea"/>
                          <a:cs typeface="+mn-cs"/>
                        </a:rPr>
                        <a:t>- Report on status of progress to the LBS STAC7 and LBS COP7 for way forward. </a:t>
                      </a:r>
                      <a:endParaRPr lang="en-US" sz="1600"/>
                    </a:p>
                  </a:txBody>
                  <a:tcPr marL="24825" marR="24825"/>
                </a:tc>
                <a:tc>
                  <a:txBody>
                    <a:bodyPr/>
                    <a:lstStyle/>
                    <a:p>
                      <a:endParaRPr lang="en-US" sz="1600"/>
                    </a:p>
                  </a:txBody>
                  <a:tcPr marL="24825" marR="24825">
                    <a:solidFill>
                      <a:schemeClr val="accent6"/>
                    </a:solidFill>
                  </a:tcPr>
                </a:tc>
                <a:extLst>
                  <a:ext uri="{0D108BD9-81ED-4DB2-BD59-A6C34878D82A}">
                    <a16:rowId xmlns:a16="http://schemas.microsoft.com/office/drawing/2014/main" val="1869369749"/>
                  </a:ext>
                </a:extLst>
              </a:tr>
              <a:tr h="648228">
                <a:tc>
                  <a:txBody>
                    <a:bodyPr/>
                    <a:lstStyle/>
                    <a:p>
                      <a:pPr rtl="0"/>
                      <a:r>
                        <a:rPr lang="en-US" sz="1600" b="1" i="0" kern="1200">
                          <a:solidFill>
                            <a:schemeClr val="dk1"/>
                          </a:solidFill>
                          <a:effectLst/>
                          <a:latin typeface="+mn-lt"/>
                          <a:ea typeface="+mn-ea"/>
                          <a:cs typeface="+mn-cs"/>
                        </a:rPr>
                        <a:t>State of Convention Area Report on Marine Pollution </a:t>
                      </a:r>
                      <a:r>
                        <a:rPr lang="en-US" sz="1600" b="0" i="0" kern="1200">
                          <a:solidFill>
                            <a:schemeClr val="dk1"/>
                          </a:solidFill>
                          <a:effectLst/>
                          <a:latin typeface="+mn-lt"/>
                          <a:ea typeface="+mn-ea"/>
                          <a:cs typeface="+mn-cs"/>
                        </a:rPr>
                        <a:t>– Begin development of this report including proposal for a more integrated assessment report. </a:t>
                      </a:r>
                      <a:r>
                        <a:rPr lang="en-US" sz="1600" b="1" i="0" kern="1200">
                          <a:solidFill>
                            <a:srgbClr val="FF0000"/>
                          </a:solidFill>
                          <a:effectLst/>
                          <a:latin typeface="+mn-lt"/>
                          <a:ea typeface="+mn-ea"/>
                          <a:cs typeface="+mn-cs"/>
                        </a:rPr>
                        <a:t>(ongoing)</a:t>
                      </a:r>
                    </a:p>
                  </a:txBody>
                  <a:tcPr marL="24825" marR="24825"/>
                </a:tc>
                <a:tc>
                  <a:txBody>
                    <a:bodyPr/>
                    <a:lstStyle/>
                    <a:p>
                      <a:endParaRPr lang="en-US" sz="1600"/>
                    </a:p>
                  </a:txBody>
                  <a:tcPr marL="24825" marR="24825">
                    <a:solidFill>
                      <a:srgbClr val="FFFF00"/>
                    </a:solidFill>
                  </a:tcPr>
                </a:tc>
                <a:extLst>
                  <a:ext uri="{0D108BD9-81ED-4DB2-BD59-A6C34878D82A}">
                    <a16:rowId xmlns:a16="http://schemas.microsoft.com/office/drawing/2014/main" val="4185521487"/>
                  </a:ext>
                </a:extLst>
              </a:tr>
              <a:tr h="550033">
                <a:tc>
                  <a:txBody>
                    <a:bodyPr/>
                    <a:lstStyle/>
                    <a:p>
                      <a:r>
                        <a:rPr lang="en-US" sz="1600" b="1"/>
                        <a:t>Monitoring &amp; Assessment </a:t>
                      </a:r>
                      <a:r>
                        <a:rPr lang="en-US" sz="1600"/>
                        <a:t>– Enhanced </a:t>
                      </a:r>
                      <a:r>
                        <a:rPr lang="en-US" sz="1600" b="0" i="0" kern="1200">
                          <a:solidFill>
                            <a:schemeClr val="dk1"/>
                          </a:solidFill>
                          <a:effectLst/>
                          <a:latin typeface="+mn-lt"/>
                          <a:ea typeface="+mn-ea"/>
                          <a:cs typeface="+mn-cs"/>
                        </a:rPr>
                        <a:t>cooperation with INVEMAR, IAEA and the REMARCO Network</a:t>
                      </a:r>
                      <a:endParaRPr lang="en-US" sz="1600"/>
                    </a:p>
                  </a:txBody>
                  <a:tcPr marL="24825" marR="24825"/>
                </a:tc>
                <a:tc>
                  <a:txBody>
                    <a:bodyPr/>
                    <a:lstStyle/>
                    <a:p>
                      <a:endParaRPr lang="en-US" sz="1600"/>
                    </a:p>
                  </a:txBody>
                  <a:tcPr marL="24825" marR="24825">
                    <a:solidFill>
                      <a:schemeClr val="accent6"/>
                    </a:solidFill>
                  </a:tcPr>
                </a:tc>
                <a:extLst>
                  <a:ext uri="{0D108BD9-81ED-4DB2-BD59-A6C34878D82A}">
                    <a16:rowId xmlns:a16="http://schemas.microsoft.com/office/drawing/2014/main" val="1741627969"/>
                  </a:ext>
                </a:extLst>
              </a:tr>
              <a:tr h="415094">
                <a:tc>
                  <a:txBody>
                    <a:bodyPr/>
                    <a:lstStyle/>
                    <a:p>
                      <a:r>
                        <a:rPr lang="en-US" sz="1600" b="1"/>
                        <a:t>LBS Protocol Ratification </a:t>
                      </a:r>
                      <a:r>
                        <a:rPr lang="en-US" sz="1600"/>
                        <a:t>– Support countries in national ratification processes. </a:t>
                      </a:r>
                      <a:r>
                        <a:rPr lang="en-US" sz="1600" b="1">
                          <a:solidFill>
                            <a:srgbClr val="FF0000"/>
                          </a:solidFill>
                        </a:rPr>
                        <a:t>(ongoing)</a:t>
                      </a:r>
                    </a:p>
                  </a:txBody>
                  <a:tcPr marL="24825" marR="24825"/>
                </a:tc>
                <a:tc>
                  <a:txBody>
                    <a:bodyPr/>
                    <a:lstStyle/>
                    <a:p>
                      <a:endParaRPr lang="en-US" sz="1600"/>
                    </a:p>
                  </a:txBody>
                  <a:tcPr marL="24825" marR="24825">
                    <a:solidFill>
                      <a:schemeClr val="accent6"/>
                    </a:solidFill>
                  </a:tcPr>
                </a:tc>
                <a:extLst>
                  <a:ext uri="{0D108BD9-81ED-4DB2-BD59-A6C34878D82A}">
                    <a16:rowId xmlns:a16="http://schemas.microsoft.com/office/drawing/2014/main" val="2238143051"/>
                  </a:ext>
                </a:extLst>
              </a:tr>
              <a:tr h="415094">
                <a:tc>
                  <a:txBody>
                    <a:bodyPr/>
                    <a:lstStyle/>
                    <a:p>
                      <a:r>
                        <a:rPr lang="en-US" sz="1600" b="1"/>
                        <a:t>Partnerships</a:t>
                      </a:r>
                      <a:r>
                        <a:rPr lang="en-US" sz="1600"/>
                        <a:t> – Increase collaboration &amp; cooperation with other Regional Seas. </a:t>
                      </a:r>
                      <a:r>
                        <a:rPr lang="en-US" sz="1600" b="1">
                          <a:solidFill>
                            <a:srgbClr val="FF0000"/>
                          </a:solidFill>
                        </a:rPr>
                        <a:t>(ongoing)</a:t>
                      </a:r>
                    </a:p>
                  </a:txBody>
                  <a:tcPr marL="24825" marR="24825"/>
                </a:tc>
                <a:tc>
                  <a:txBody>
                    <a:bodyPr/>
                    <a:lstStyle/>
                    <a:p>
                      <a:endParaRPr lang="en-US" sz="1600"/>
                    </a:p>
                  </a:txBody>
                  <a:tcPr marL="24825" marR="24825">
                    <a:solidFill>
                      <a:srgbClr val="FFFF00"/>
                    </a:solidFill>
                  </a:tcPr>
                </a:tc>
                <a:extLst>
                  <a:ext uri="{0D108BD9-81ED-4DB2-BD59-A6C34878D82A}">
                    <a16:rowId xmlns:a16="http://schemas.microsoft.com/office/drawing/2014/main" val="3206706496"/>
                  </a:ext>
                </a:extLst>
              </a:tr>
              <a:tr h="550033">
                <a:tc>
                  <a:txBody>
                    <a:bodyPr/>
                    <a:lstStyle/>
                    <a:p>
                      <a:r>
                        <a:rPr lang="en-US" sz="1600" b="1" dirty="0"/>
                        <a:t>Knowledge Management, Data and Information</a:t>
                      </a:r>
                      <a:r>
                        <a:rPr lang="en-US" sz="1600" dirty="0"/>
                        <a:t> – Improve dissemination of knowledge management products </a:t>
                      </a:r>
                      <a:r>
                        <a:rPr lang="en-US" sz="1600" b="1" dirty="0">
                          <a:solidFill>
                            <a:srgbClr val="FF0000"/>
                          </a:solidFill>
                        </a:rPr>
                        <a:t>(ongoing)</a:t>
                      </a:r>
                    </a:p>
                  </a:txBody>
                  <a:tcPr marL="24825" marR="24825"/>
                </a:tc>
                <a:tc>
                  <a:txBody>
                    <a:bodyPr/>
                    <a:lstStyle/>
                    <a:p>
                      <a:endParaRPr lang="en-US" sz="1600" dirty="0"/>
                    </a:p>
                  </a:txBody>
                  <a:tcPr marL="24825" marR="24825">
                    <a:solidFill>
                      <a:srgbClr val="FFFF00"/>
                    </a:solidFill>
                  </a:tcPr>
                </a:tc>
                <a:extLst>
                  <a:ext uri="{0D108BD9-81ED-4DB2-BD59-A6C34878D82A}">
                    <a16:rowId xmlns:a16="http://schemas.microsoft.com/office/drawing/2014/main" val="389419055"/>
                  </a:ext>
                </a:extLst>
              </a:tr>
            </a:tbl>
          </a:graphicData>
        </a:graphic>
      </p:graphicFrame>
      <p:graphicFrame>
        <p:nvGraphicFramePr>
          <p:cNvPr id="6" name="Table 5">
            <a:extLst>
              <a:ext uri="{FF2B5EF4-FFF2-40B4-BE49-F238E27FC236}">
                <a16:creationId xmlns:a16="http://schemas.microsoft.com/office/drawing/2014/main" id="{73069F10-DDF6-1847-7BED-AC9339653231}"/>
              </a:ext>
            </a:extLst>
          </p:cNvPr>
          <p:cNvGraphicFramePr>
            <a:graphicFrameLocks noGrp="1"/>
          </p:cNvGraphicFramePr>
          <p:nvPr>
            <p:extLst>
              <p:ext uri="{D42A27DB-BD31-4B8C-83A1-F6EECF244321}">
                <p14:modId xmlns:p14="http://schemas.microsoft.com/office/powerpoint/2010/main" val="1782472804"/>
              </p:ext>
            </p:extLst>
          </p:nvPr>
        </p:nvGraphicFramePr>
        <p:xfrm>
          <a:off x="167005" y="6049569"/>
          <a:ext cx="2941956" cy="741680"/>
        </p:xfrm>
        <a:graphic>
          <a:graphicData uri="http://schemas.openxmlformats.org/drawingml/2006/table">
            <a:tbl>
              <a:tblPr firstRow="1" bandRow="1"/>
              <a:tblGrid>
                <a:gridCol w="1470978">
                  <a:extLst>
                    <a:ext uri="{9D8B030D-6E8A-4147-A177-3AD203B41FA5}">
                      <a16:colId xmlns:a16="http://schemas.microsoft.com/office/drawing/2014/main" val="591276266"/>
                    </a:ext>
                  </a:extLst>
                </a:gridCol>
                <a:gridCol w="1470978">
                  <a:extLst>
                    <a:ext uri="{9D8B030D-6E8A-4147-A177-3AD203B41FA5}">
                      <a16:colId xmlns:a16="http://schemas.microsoft.com/office/drawing/2014/main" val="2009713707"/>
                    </a:ext>
                  </a:extLst>
                </a:gridCol>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b="0">
                          <a:solidFill>
                            <a:schemeClr val="tx1"/>
                          </a:solidFill>
                        </a:rPr>
                        <a:t>In Progress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07827866"/>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t>Achieved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12656147"/>
                  </a:ext>
                </a:extLst>
              </a:tr>
            </a:tbl>
          </a:graphicData>
        </a:graphic>
      </p:graphicFrame>
    </p:spTree>
    <p:extLst>
      <p:ext uri="{BB962C8B-B14F-4D97-AF65-F5344CB8AC3E}">
        <p14:creationId xmlns:p14="http://schemas.microsoft.com/office/powerpoint/2010/main" val="3674396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B865D-BC95-CE38-E181-FA088D29D85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BF525A-B154-400F-BA5C-98EB444FCEA4}"/>
              </a:ext>
            </a:extLst>
          </p:cNvPr>
          <p:cNvSpPr>
            <a:spLocks noGrp="1"/>
          </p:cNvSpPr>
          <p:nvPr>
            <p:ph type="title"/>
          </p:nvPr>
        </p:nvSpPr>
        <p:spPr>
          <a:xfrm>
            <a:off x="274320" y="173621"/>
            <a:ext cx="11216638" cy="659949"/>
          </a:xfrm>
        </p:spPr>
        <p:txBody>
          <a:bodyPr>
            <a:normAutofit fontScale="90000"/>
          </a:bodyPr>
          <a:lstStyle/>
          <a:p>
            <a:pPr algn="ctr"/>
            <a:r>
              <a:rPr lang="en-US"/>
              <a:t>Status of Responses to COP 18 Decisions</a:t>
            </a:r>
            <a:br>
              <a:rPr lang="en-US"/>
            </a:br>
            <a:endParaRPr lang="en-US"/>
          </a:p>
        </p:txBody>
      </p:sp>
      <p:graphicFrame>
        <p:nvGraphicFramePr>
          <p:cNvPr id="9" name="Content Placeholder 3">
            <a:extLst>
              <a:ext uri="{FF2B5EF4-FFF2-40B4-BE49-F238E27FC236}">
                <a16:creationId xmlns:a16="http://schemas.microsoft.com/office/drawing/2014/main" id="{AE565881-BB8A-8CF5-DDBB-98DC9D653A28}"/>
              </a:ext>
            </a:extLst>
          </p:cNvPr>
          <p:cNvGraphicFramePr>
            <a:graphicFrameLocks noGrp="1"/>
          </p:cNvGraphicFramePr>
          <p:nvPr>
            <p:ph idx="4294967295"/>
            <p:extLst>
              <p:ext uri="{D42A27DB-BD31-4B8C-83A1-F6EECF244321}">
                <p14:modId xmlns:p14="http://schemas.microsoft.com/office/powerpoint/2010/main" val="974803715"/>
              </p:ext>
            </p:extLst>
          </p:nvPr>
        </p:nvGraphicFramePr>
        <p:xfrm>
          <a:off x="274320" y="833570"/>
          <a:ext cx="11216639" cy="5033563"/>
        </p:xfrm>
        <a:graphic>
          <a:graphicData uri="http://schemas.openxmlformats.org/drawingml/2006/table">
            <a:tbl>
              <a:tblPr firstRow="1" bandRow="1">
                <a:tableStyleId>{5C22544A-7EE6-4342-B048-85BDC9FD1C3A}</a:tableStyleId>
              </a:tblPr>
              <a:tblGrid>
                <a:gridCol w="9612982">
                  <a:extLst>
                    <a:ext uri="{9D8B030D-6E8A-4147-A177-3AD203B41FA5}">
                      <a16:colId xmlns:a16="http://schemas.microsoft.com/office/drawing/2014/main" val="2814975155"/>
                    </a:ext>
                  </a:extLst>
                </a:gridCol>
                <a:gridCol w="1603657">
                  <a:extLst>
                    <a:ext uri="{9D8B030D-6E8A-4147-A177-3AD203B41FA5}">
                      <a16:colId xmlns:a16="http://schemas.microsoft.com/office/drawing/2014/main" val="2577546953"/>
                    </a:ext>
                  </a:extLst>
                </a:gridCol>
              </a:tblGrid>
              <a:tr h="3339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Decision</a:t>
                      </a:r>
                    </a:p>
                  </a:txBody>
                  <a:tcPr marL="76948" marR="7694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Status</a:t>
                      </a:r>
                    </a:p>
                  </a:txBody>
                  <a:tcPr marL="76948" marR="76948"/>
                </a:tc>
                <a:extLst>
                  <a:ext uri="{0D108BD9-81ED-4DB2-BD59-A6C34878D82A}">
                    <a16:rowId xmlns:a16="http://schemas.microsoft.com/office/drawing/2014/main" val="3864307258"/>
                  </a:ext>
                </a:extLst>
              </a:tr>
              <a:tr h="306095">
                <a:tc>
                  <a:txBody>
                    <a:bodyPr/>
                    <a:lstStyle/>
                    <a:p>
                      <a:r>
                        <a:rPr lang="en-US" sz="1600" b="1" i="0" kern="1200">
                          <a:solidFill>
                            <a:schemeClr val="dk1"/>
                          </a:solidFill>
                          <a:effectLst/>
                          <a:latin typeface="+mn-lt"/>
                          <a:ea typeface="+mn-ea"/>
                          <a:cs typeface="+mn-cs"/>
                        </a:rPr>
                        <a:t>1. Work Plan and Budget </a:t>
                      </a:r>
                      <a:r>
                        <a:rPr lang="en-US" sz="1600" b="0" i="0" kern="1200">
                          <a:solidFill>
                            <a:schemeClr val="dk1"/>
                          </a:solidFill>
                          <a:effectLst/>
                          <a:latin typeface="+mn-lt"/>
                          <a:ea typeface="+mn-ea"/>
                          <a:cs typeface="+mn-cs"/>
                        </a:rPr>
                        <a:t>- Mobilize Resources for unfunded projects.</a:t>
                      </a:r>
                      <a:endParaRPr lang="en-US" sz="1600"/>
                    </a:p>
                  </a:txBody>
                  <a:tcPr marL="76948" marR="76948"/>
                </a:tc>
                <a:tc>
                  <a:txBody>
                    <a:bodyPr/>
                    <a:lstStyle/>
                    <a:p>
                      <a:endParaRPr lang="en-US" sz="1600"/>
                    </a:p>
                  </a:txBody>
                  <a:tcPr marL="76948" marR="76948">
                    <a:solidFill>
                      <a:schemeClr val="accent6"/>
                    </a:solidFill>
                  </a:tcPr>
                </a:tc>
                <a:extLst>
                  <a:ext uri="{0D108BD9-81ED-4DB2-BD59-A6C34878D82A}">
                    <a16:rowId xmlns:a16="http://schemas.microsoft.com/office/drawing/2014/main" val="1755870072"/>
                  </a:ext>
                </a:extLst>
              </a:tr>
              <a:tr h="306095">
                <a:tc rowSpan="2">
                  <a:txBody>
                    <a:bodyPr/>
                    <a:lstStyle/>
                    <a:p>
                      <a:r>
                        <a:rPr lang="en-US" sz="1600" b="1" i="0" kern="1200">
                          <a:solidFill>
                            <a:schemeClr val="dk1"/>
                          </a:solidFill>
                          <a:effectLst/>
                          <a:latin typeface="+mn-lt"/>
                          <a:ea typeface="+mn-ea"/>
                          <a:cs typeface="+mn-cs"/>
                        </a:rPr>
                        <a:t>III. RAC REMPEITC Caribe </a:t>
                      </a:r>
                      <a:r>
                        <a:rPr lang="en-US" sz="1600" b="0" i="0" kern="1200">
                          <a:solidFill>
                            <a:schemeClr val="dk1"/>
                          </a:solidFill>
                          <a:effectLst/>
                          <a:latin typeface="+mn-lt"/>
                          <a:ea typeface="+mn-ea"/>
                          <a:cs typeface="+mn-cs"/>
                        </a:rPr>
                        <a:t>- Raise awareness and promote expansion of the COSTA Programme</a:t>
                      </a:r>
                      <a:br>
                        <a:rPr lang="en-US" sz="1600" b="0" i="0" kern="1200">
                          <a:solidFill>
                            <a:schemeClr val="dk1"/>
                          </a:solidFill>
                          <a:effectLst/>
                          <a:latin typeface="+mn-lt"/>
                          <a:ea typeface="+mn-ea"/>
                          <a:cs typeface="+mn-cs"/>
                        </a:rPr>
                      </a:br>
                      <a:r>
                        <a:rPr lang="en-US" sz="1600" b="0" i="0" kern="1200">
                          <a:solidFill>
                            <a:schemeClr val="dk1"/>
                          </a:solidFill>
                          <a:effectLst/>
                          <a:latin typeface="+mn-lt"/>
                          <a:ea typeface="+mn-ea"/>
                          <a:cs typeface="+mn-cs"/>
                        </a:rPr>
                        <a:t>                                                         -  Sign new MOUs</a:t>
                      </a:r>
                      <a:endParaRPr lang="en-US" sz="1600"/>
                    </a:p>
                  </a:txBody>
                  <a:tcPr marL="76948" marR="76948"/>
                </a:tc>
                <a:tc>
                  <a:txBody>
                    <a:bodyPr/>
                    <a:lstStyle/>
                    <a:p>
                      <a:endParaRPr lang="en-US" sz="1600"/>
                    </a:p>
                  </a:txBody>
                  <a:tcPr marL="76948" marR="76948">
                    <a:solidFill>
                      <a:schemeClr val="accent6"/>
                    </a:solidFill>
                  </a:tcPr>
                </a:tc>
                <a:extLst>
                  <a:ext uri="{0D108BD9-81ED-4DB2-BD59-A6C34878D82A}">
                    <a16:rowId xmlns:a16="http://schemas.microsoft.com/office/drawing/2014/main" val="1869369749"/>
                  </a:ext>
                </a:extLst>
              </a:tr>
              <a:tr h="306095">
                <a:tc vMerge="1">
                  <a:txBody>
                    <a:bodyPr/>
                    <a:lstStyle/>
                    <a:p>
                      <a:endParaRPr lang="en-JM"/>
                    </a:p>
                  </a:txBody>
                  <a:tcPr/>
                </a:tc>
                <a:tc>
                  <a:txBody>
                    <a:bodyPr/>
                    <a:lstStyle/>
                    <a:p>
                      <a:endParaRPr lang="en-US" sz="1600"/>
                    </a:p>
                  </a:txBody>
                  <a:tcPr marL="76948" marR="76948">
                    <a:solidFill>
                      <a:srgbClr val="FF0000"/>
                    </a:solidFill>
                  </a:tcPr>
                </a:tc>
                <a:extLst>
                  <a:ext uri="{0D108BD9-81ED-4DB2-BD59-A6C34878D82A}">
                    <a16:rowId xmlns:a16="http://schemas.microsoft.com/office/drawing/2014/main" val="606095869"/>
                  </a:ext>
                </a:extLst>
              </a:tr>
              <a:tr h="528709">
                <a:tc>
                  <a:txBody>
                    <a:bodyPr/>
                    <a:lstStyle/>
                    <a:p>
                      <a:pPr rtl="0"/>
                      <a:r>
                        <a:rPr lang="en-US" sz="1600" b="1" i="0" kern="1200">
                          <a:solidFill>
                            <a:schemeClr val="dk1"/>
                          </a:solidFill>
                          <a:effectLst/>
                          <a:latin typeface="+mn-lt"/>
                          <a:ea typeface="+mn-ea"/>
                          <a:cs typeface="+mn-cs"/>
                        </a:rPr>
                        <a:t>IV. Regional Strategy </a:t>
                      </a:r>
                      <a:r>
                        <a:rPr lang="en-US" sz="1600" b="0" i="0" kern="1200">
                          <a:solidFill>
                            <a:schemeClr val="dk1"/>
                          </a:solidFill>
                          <a:effectLst/>
                          <a:latin typeface="+mn-lt"/>
                          <a:ea typeface="+mn-ea"/>
                          <a:cs typeface="+mn-cs"/>
                        </a:rPr>
                        <a:t>- Establish Working Group, Incorporate Comments, present for Intersessional Approval</a:t>
                      </a:r>
                      <a:endParaRPr lang="en-US" sz="1600" b="0" i="0" kern="1200">
                        <a:solidFill>
                          <a:srgbClr val="FF0000"/>
                        </a:solidFill>
                        <a:effectLst/>
                        <a:latin typeface="+mn-lt"/>
                        <a:ea typeface="+mn-ea"/>
                        <a:cs typeface="+mn-cs"/>
                      </a:endParaRPr>
                    </a:p>
                  </a:txBody>
                  <a:tcPr marL="76948" marR="76948"/>
                </a:tc>
                <a:tc>
                  <a:txBody>
                    <a:bodyPr/>
                    <a:lstStyle/>
                    <a:p>
                      <a:endParaRPr lang="en-US" sz="1600">
                        <a:solidFill>
                          <a:schemeClr val="accent6"/>
                        </a:solidFill>
                      </a:endParaRPr>
                    </a:p>
                  </a:txBody>
                  <a:tcPr marL="76948" marR="76948">
                    <a:solidFill>
                      <a:schemeClr val="accent6"/>
                    </a:solidFill>
                  </a:tcPr>
                </a:tc>
                <a:extLst>
                  <a:ext uri="{0D108BD9-81ED-4DB2-BD59-A6C34878D82A}">
                    <a16:rowId xmlns:a16="http://schemas.microsoft.com/office/drawing/2014/main" val="4185521487"/>
                  </a:ext>
                </a:extLst>
              </a:tr>
              <a:tr h="306095">
                <a:tc>
                  <a:txBody>
                    <a:bodyPr/>
                    <a:lstStyle/>
                    <a:p>
                      <a:r>
                        <a:rPr lang="en-US" sz="1600" b="1"/>
                        <a:t>V. Governance </a:t>
                      </a:r>
                      <a:r>
                        <a:rPr lang="en-US" sz="1600"/>
                        <a:t>- Updated RAC RAN Guidelines &amp; Working Group Recommendations</a:t>
                      </a:r>
                    </a:p>
                  </a:txBody>
                  <a:tcPr marL="76948" marR="76948"/>
                </a:tc>
                <a:tc>
                  <a:txBody>
                    <a:bodyPr/>
                    <a:lstStyle/>
                    <a:p>
                      <a:endParaRPr lang="en-US" sz="1600"/>
                    </a:p>
                  </a:txBody>
                  <a:tcPr marL="76948" marR="76948">
                    <a:solidFill>
                      <a:schemeClr val="accent6"/>
                    </a:solidFill>
                  </a:tcPr>
                </a:tc>
                <a:extLst>
                  <a:ext uri="{0D108BD9-81ED-4DB2-BD59-A6C34878D82A}">
                    <a16:rowId xmlns:a16="http://schemas.microsoft.com/office/drawing/2014/main" val="1741627969"/>
                  </a:ext>
                </a:extLst>
              </a:tr>
              <a:tr h="316747">
                <a:tc>
                  <a:txBody>
                    <a:bodyPr/>
                    <a:lstStyle/>
                    <a:p>
                      <a:r>
                        <a:rPr lang="en-US" sz="1600" b="1"/>
                        <a:t>VI. Focal Points </a:t>
                      </a:r>
                      <a:r>
                        <a:rPr lang="en-US" sz="1600"/>
                        <a:t>-Focal Point Toolbox Developed and posted on Website; Updated Focal Point List</a:t>
                      </a:r>
                      <a:endParaRPr lang="en-US" sz="1600" b="1">
                        <a:solidFill>
                          <a:srgbClr val="FF0000"/>
                        </a:solidFill>
                      </a:endParaRPr>
                    </a:p>
                  </a:txBody>
                  <a:tcPr marL="76948" marR="76948"/>
                </a:tc>
                <a:tc>
                  <a:txBody>
                    <a:bodyPr/>
                    <a:lstStyle/>
                    <a:p>
                      <a:endParaRPr lang="en-US" sz="1600"/>
                    </a:p>
                  </a:txBody>
                  <a:tcPr marL="76948" marR="76948">
                    <a:solidFill>
                      <a:schemeClr val="accent6"/>
                    </a:solidFill>
                  </a:tcPr>
                </a:tc>
                <a:extLst>
                  <a:ext uri="{0D108BD9-81ED-4DB2-BD59-A6C34878D82A}">
                    <a16:rowId xmlns:a16="http://schemas.microsoft.com/office/drawing/2014/main" val="2238143051"/>
                  </a:ext>
                </a:extLst>
              </a:tr>
              <a:tr h="528709">
                <a:tc>
                  <a:txBody>
                    <a:bodyPr/>
                    <a:lstStyle/>
                    <a:p>
                      <a:r>
                        <a:rPr lang="en-US" sz="1600" b="1"/>
                        <a:t>VII Ratification </a:t>
                      </a:r>
                      <a:r>
                        <a:rPr lang="en-US" sz="1600"/>
                        <a:t>-Promote and engage countries for ratification of the Convention and its Protocols. </a:t>
                      </a:r>
                      <a:r>
                        <a:rPr lang="en-US" sz="1600" b="1">
                          <a:solidFill>
                            <a:srgbClr val="FF0000"/>
                          </a:solidFill>
                        </a:rPr>
                        <a:t>(ongoing)</a:t>
                      </a:r>
                    </a:p>
                  </a:txBody>
                  <a:tcPr marL="76948" marR="76948"/>
                </a:tc>
                <a:tc>
                  <a:txBody>
                    <a:bodyPr/>
                    <a:lstStyle/>
                    <a:p>
                      <a:endParaRPr lang="en-US" sz="1600"/>
                    </a:p>
                  </a:txBody>
                  <a:tcPr marL="76948" marR="76948">
                    <a:solidFill>
                      <a:srgbClr val="FFFF00"/>
                    </a:solidFill>
                  </a:tcPr>
                </a:tc>
                <a:extLst>
                  <a:ext uri="{0D108BD9-81ED-4DB2-BD59-A6C34878D82A}">
                    <a16:rowId xmlns:a16="http://schemas.microsoft.com/office/drawing/2014/main" val="3206706496"/>
                  </a:ext>
                </a:extLst>
              </a:tr>
              <a:tr h="583483">
                <a:tc>
                  <a:txBody>
                    <a:bodyPr/>
                    <a:lstStyle/>
                    <a:p>
                      <a:r>
                        <a:rPr lang="en-US" sz="1600" b="1"/>
                        <a:t>VIII Ocean Coordination Mechanism </a:t>
                      </a:r>
                      <a:r>
                        <a:rPr lang="en-US" sz="1600"/>
                        <a:t>- Obtain no-objection for supporting </a:t>
                      </a:r>
                      <a:r>
                        <a:rPr lang="en-US" sz="1600" err="1"/>
                        <a:t>Procaribe</a:t>
                      </a:r>
                      <a:r>
                        <a:rPr lang="en-US" sz="1600"/>
                        <a:t>+ activities</a:t>
                      </a:r>
                    </a:p>
                    <a:p>
                      <a:r>
                        <a:rPr lang="en-US" sz="1600" b="1">
                          <a:solidFill>
                            <a:srgbClr val="FF0000"/>
                          </a:solidFill>
                        </a:rPr>
                        <a:t>                                                                                 </a:t>
                      </a:r>
                      <a:r>
                        <a:rPr lang="en-US" sz="1600" b="0">
                          <a:solidFill>
                            <a:schemeClr val="tx1"/>
                          </a:solidFill>
                        </a:rPr>
                        <a:t>- Facilitate signing of OCM MOU by UNEP</a:t>
                      </a:r>
                      <a:r>
                        <a:rPr lang="en-US" sz="1600" b="0">
                          <a:solidFill>
                            <a:srgbClr val="FF0000"/>
                          </a:solidFill>
                        </a:rPr>
                        <a:t> </a:t>
                      </a:r>
                    </a:p>
                  </a:txBody>
                  <a:tcPr marL="76948" marR="76948"/>
                </a:tc>
                <a:tc>
                  <a:txBody>
                    <a:bodyPr/>
                    <a:lstStyle/>
                    <a:p>
                      <a:endParaRPr lang="en-US" sz="1600"/>
                    </a:p>
                  </a:txBody>
                  <a:tcPr marL="76948" marR="76948">
                    <a:solidFill>
                      <a:schemeClr val="accent6"/>
                    </a:solidFill>
                  </a:tcPr>
                </a:tc>
                <a:extLst>
                  <a:ext uri="{0D108BD9-81ED-4DB2-BD59-A6C34878D82A}">
                    <a16:rowId xmlns:a16="http://schemas.microsoft.com/office/drawing/2014/main" val="389419055"/>
                  </a:ext>
                </a:extLst>
              </a:tr>
              <a:tr h="316747">
                <a:tc>
                  <a:txBody>
                    <a:bodyPr/>
                    <a:lstStyle/>
                    <a:p>
                      <a:r>
                        <a:rPr lang="en-US" sz="1600" b="1">
                          <a:solidFill>
                            <a:schemeClr val="tx1"/>
                          </a:solidFill>
                        </a:rPr>
                        <a:t>IX Sargassum </a:t>
                      </a:r>
                      <a:r>
                        <a:rPr lang="en-US" sz="1600" b="0">
                          <a:solidFill>
                            <a:schemeClr val="tx1"/>
                          </a:solidFill>
                        </a:rPr>
                        <a:t>-Action Plan; Coordination with Abidjan Convention; Raising Visibility; UNEA Resolution</a:t>
                      </a:r>
                    </a:p>
                  </a:txBody>
                  <a:tcPr marL="76948" marR="76948"/>
                </a:tc>
                <a:tc>
                  <a:txBody>
                    <a:bodyPr/>
                    <a:lstStyle/>
                    <a:p>
                      <a:endParaRPr lang="en-US" sz="1600"/>
                    </a:p>
                  </a:txBody>
                  <a:tcPr marL="76948" marR="76948">
                    <a:solidFill>
                      <a:schemeClr val="accent6"/>
                    </a:solidFill>
                  </a:tcPr>
                </a:tc>
                <a:extLst>
                  <a:ext uri="{0D108BD9-81ED-4DB2-BD59-A6C34878D82A}">
                    <a16:rowId xmlns:a16="http://schemas.microsoft.com/office/drawing/2014/main" val="2389354896"/>
                  </a:ext>
                </a:extLst>
              </a:tr>
              <a:tr h="306095">
                <a:tc>
                  <a:txBody>
                    <a:bodyPr/>
                    <a:lstStyle/>
                    <a:p>
                      <a:r>
                        <a:rPr lang="en-US" sz="1600" b="1">
                          <a:solidFill>
                            <a:schemeClr val="tx1"/>
                          </a:solidFill>
                        </a:rPr>
                        <a:t>XI Data &amp; Information Management </a:t>
                      </a:r>
                      <a:r>
                        <a:rPr lang="en-US" sz="1600" b="0">
                          <a:solidFill>
                            <a:schemeClr val="tx1"/>
                          </a:solidFill>
                        </a:rPr>
                        <a:t>-Regional Platforms  - IWEco &amp; </a:t>
                      </a:r>
                      <a:r>
                        <a:rPr lang="en-US" sz="1600" b="0" err="1">
                          <a:solidFill>
                            <a:schemeClr val="tx1"/>
                          </a:solidFill>
                        </a:rPr>
                        <a:t>Promar</a:t>
                      </a:r>
                      <a:r>
                        <a:rPr lang="en-US" sz="1600" b="0">
                          <a:solidFill>
                            <a:schemeClr val="tx1"/>
                          </a:solidFill>
                        </a:rPr>
                        <a:t> </a:t>
                      </a:r>
                      <a:r>
                        <a:rPr lang="en-US" sz="1600" b="1">
                          <a:solidFill>
                            <a:srgbClr val="FF0000"/>
                          </a:solidFill>
                        </a:rPr>
                        <a:t>(ongoing)</a:t>
                      </a:r>
                    </a:p>
                  </a:txBody>
                  <a:tcPr marL="76948" marR="76948"/>
                </a:tc>
                <a:tc>
                  <a:txBody>
                    <a:bodyPr/>
                    <a:lstStyle/>
                    <a:p>
                      <a:endParaRPr lang="en-US" sz="1600"/>
                    </a:p>
                  </a:txBody>
                  <a:tcPr marL="76948" marR="76948">
                    <a:solidFill>
                      <a:srgbClr val="FFFF00"/>
                    </a:solidFill>
                  </a:tcPr>
                </a:tc>
                <a:extLst>
                  <a:ext uri="{0D108BD9-81ED-4DB2-BD59-A6C34878D82A}">
                    <a16:rowId xmlns:a16="http://schemas.microsoft.com/office/drawing/2014/main" val="2339841323"/>
                  </a:ext>
                </a:extLst>
              </a:tr>
              <a:tr h="528709">
                <a:tc>
                  <a:txBody>
                    <a:bodyPr/>
                    <a:lstStyle/>
                    <a:p>
                      <a:r>
                        <a:rPr lang="en-US" sz="1600" b="1">
                          <a:solidFill>
                            <a:schemeClr val="tx1"/>
                          </a:solidFill>
                        </a:rPr>
                        <a:t>XII Collaboration with Global MEAs </a:t>
                      </a:r>
                      <a:r>
                        <a:rPr lang="en-US" sz="1600" b="0">
                          <a:solidFill>
                            <a:schemeClr val="tx1"/>
                          </a:solidFill>
                        </a:rPr>
                        <a:t>-SOI of CBD, GBF, CITES, RAMSAR, Sharing of focal points </a:t>
                      </a:r>
                      <a:r>
                        <a:rPr lang="en-US" sz="1600" b="1">
                          <a:solidFill>
                            <a:srgbClr val="FF0000"/>
                          </a:solidFill>
                        </a:rPr>
                        <a:t>(ongoing)</a:t>
                      </a:r>
                    </a:p>
                  </a:txBody>
                  <a:tcPr marL="76948" marR="76948"/>
                </a:tc>
                <a:tc>
                  <a:txBody>
                    <a:bodyPr/>
                    <a:lstStyle/>
                    <a:p>
                      <a:endParaRPr lang="en-US" sz="1600"/>
                    </a:p>
                  </a:txBody>
                  <a:tcPr marL="76948" marR="76948">
                    <a:solidFill>
                      <a:srgbClr val="FFFF00"/>
                    </a:solidFill>
                  </a:tcPr>
                </a:tc>
                <a:extLst>
                  <a:ext uri="{0D108BD9-81ED-4DB2-BD59-A6C34878D82A}">
                    <a16:rowId xmlns:a16="http://schemas.microsoft.com/office/drawing/2014/main" val="2858356084"/>
                  </a:ext>
                </a:extLst>
              </a:tr>
            </a:tbl>
          </a:graphicData>
        </a:graphic>
      </p:graphicFrame>
      <p:graphicFrame>
        <p:nvGraphicFramePr>
          <p:cNvPr id="10" name="Table 9">
            <a:extLst>
              <a:ext uri="{FF2B5EF4-FFF2-40B4-BE49-F238E27FC236}">
                <a16:creationId xmlns:a16="http://schemas.microsoft.com/office/drawing/2014/main" id="{ECF8401F-49C0-2CCA-6EC2-177D712BC762}"/>
              </a:ext>
            </a:extLst>
          </p:cNvPr>
          <p:cNvGraphicFramePr>
            <a:graphicFrameLocks noGrp="1"/>
          </p:cNvGraphicFramePr>
          <p:nvPr>
            <p:extLst>
              <p:ext uri="{D42A27DB-BD31-4B8C-83A1-F6EECF244321}">
                <p14:modId xmlns:p14="http://schemas.microsoft.com/office/powerpoint/2010/main" val="1893224258"/>
              </p:ext>
            </p:extLst>
          </p:nvPr>
        </p:nvGraphicFramePr>
        <p:xfrm>
          <a:off x="274320" y="6024429"/>
          <a:ext cx="3088640" cy="741680"/>
        </p:xfrm>
        <a:graphic>
          <a:graphicData uri="http://schemas.openxmlformats.org/drawingml/2006/table">
            <a:tbl>
              <a:tblPr firstRow="1" bandRow="1"/>
              <a:tblGrid>
                <a:gridCol w="1544320">
                  <a:extLst>
                    <a:ext uri="{9D8B030D-6E8A-4147-A177-3AD203B41FA5}">
                      <a16:colId xmlns:a16="http://schemas.microsoft.com/office/drawing/2014/main" val="591276266"/>
                    </a:ext>
                  </a:extLst>
                </a:gridCol>
                <a:gridCol w="1544320">
                  <a:extLst>
                    <a:ext uri="{9D8B030D-6E8A-4147-A177-3AD203B41FA5}">
                      <a16:colId xmlns:a16="http://schemas.microsoft.com/office/drawing/2014/main" val="2009713707"/>
                    </a:ext>
                  </a:extLst>
                </a:gridCol>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b="0">
                          <a:solidFill>
                            <a:schemeClr val="tx1"/>
                          </a:solidFill>
                        </a:rPr>
                        <a:t>In Progress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07827866"/>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t>Achieved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12656147"/>
                  </a:ext>
                </a:extLst>
              </a:tr>
            </a:tbl>
          </a:graphicData>
        </a:graphic>
      </p:graphicFrame>
    </p:spTree>
    <p:extLst>
      <p:ext uri="{BB962C8B-B14F-4D97-AF65-F5344CB8AC3E}">
        <p14:creationId xmlns:p14="http://schemas.microsoft.com/office/powerpoint/2010/main" val="1942548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58582-D1AC-E303-D34F-32329C8DAA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38F7E9-FFBE-F9E8-D703-41B33D2B6B2C}"/>
              </a:ext>
            </a:extLst>
          </p:cNvPr>
          <p:cNvSpPr>
            <a:spLocks noGrp="1"/>
          </p:cNvSpPr>
          <p:nvPr>
            <p:ph type="title"/>
          </p:nvPr>
        </p:nvSpPr>
        <p:spPr>
          <a:xfrm>
            <a:off x="1039368" y="208280"/>
            <a:ext cx="9634011" cy="855979"/>
          </a:xfrm>
        </p:spPr>
        <p:txBody>
          <a:bodyPr>
            <a:normAutofit/>
          </a:bodyPr>
          <a:lstStyle/>
          <a:p>
            <a:r>
              <a:rPr lang="en-GB"/>
              <a:t>Our Governance Foundation</a:t>
            </a:r>
            <a:endParaRPr lang="en-JM"/>
          </a:p>
        </p:txBody>
      </p:sp>
      <p:sp>
        <p:nvSpPr>
          <p:cNvPr id="3" name="Content Placeholder 2">
            <a:extLst>
              <a:ext uri="{FF2B5EF4-FFF2-40B4-BE49-F238E27FC236}">
                <a16:creationId xmlns:a16="http://schemas.microsoft.com/office/drawing/2014/main" id="{E8C001A4-C109-5AA4-443B-2152595C0155}"/>
              </a:ext>
            </a:extLst>
          </p:cNvPr>
          <p:cNvSpPr>
            <a:spLocks noGrp="1"/>
          </p:cNvSpPr>
          <p:nvPr>
            <p:ph idx="4294967295"/>
          </p:nvPr>
        </p:nvSpPr>
        <p:spPr>
          <a:xfrm>
            <a:off x="619760" y="1442403"/>
            <a:ext cx="5037931" cy="4351338"/>
          </a:xfrm>
        </p:spPr>
        <p:txBody>
          <a:bodyPr>
            <a:normAutofit fontScale="25000" lnSpcReduction="20000"/>
          </a:bodyPr>
          <a:lstStyle/>
          <a:p>
            <a:pPr marL="0" indent="0">
              <a:buNone/>
            </a:pPr>
            <a:r>
              <a:rPr lang="en-JM" sz="7200"/>
              <a:t>✅ </a:t>
            </a:r>
            <a:r>
              <a:rPr lang="en-JM" sz="7200" b="1"/>
              <a:t>Draft Cartagena Convention Medium-Term Strategy (2023-2030):</a:t>
            </a:r>
          </a:p>
          <a:p>
            <a:pPr lvl="1"/>
            <a:r>
              <a:rPr lang="en-US" sz="7200"/>
              <a:t>Finalized</a:t>
            </a:r>
            <a:r>
              <a:rPr lang="en-JM" sz="7200"/>
              <a:t> through Open-Ended Working Group of Parties.</a:t>
            </a:r>
          </a:p>
          <a:p>
            <a:pPr lvl="1"/>
            <a:r>
              <a:rPr lang="en-JM" sz="7200"/>
              <a:t>Provides a strategic roadmap.</a:t>
            </a:r>
            <a:br>
              <a:rPr lang="en-JM" sz="7200"/>
            </a:br>
            <a:endParaRPr lang="en-JM" sz="7200"/>
          </a:p>
          <a:p>
            <a:pPr marL="0" indent="0">
              <a:buNone/>
            </a:pPr>
            <a:r>
              <a:rPr lang="en-JM" sz="7200"/>
              <a:t>✅ </a:t>
            </a:r>
            <a:r>
              <a:rPr lang="en-JM" sz="7200" b="1"/>
              <a:t>First Resource Mobilization Strategy (2024-2028):</a:t>
            </a:r>
          </a:p>
          <a:p>
            <a:pPr lvl="1"/>
            <a:r>
              <a:rPr lang="en-JM" sz="7200"/>
              <a:t>Direct response to long-standing financial constraints.</a:t>
            </a:r>
          </a:p>
          <a:p>
            <a:pPr lvl="1"/>
            <a:r>
              <a:rPr lang="en-JM" sz="7200"/>
              <a:t>Proactive plan to diversify funding &amp; enable greater sustainability.</a:t>
            </a:r>
            <a:br>
              <a:rPr lang="en-JM" sz="7200"/>
            </a:br>
            <a:endParaRPr lang="en-JM" sz="7200"/>
          </a:p>
          <a:p>
            <a:endParaRPr lang="en-JM"/>
          </a:p>
        </p:txBody>
      </p:sp>
      <p:sp>
        <p:nvSpPr>
          <p:cNvPr id="9" name="Content Placeholder 2">
            <a:extLst>
              <a:ext uri="{FF2B5EF4-FFF2-40B4-BE49-F238E27FC236}">
                <a16:creationId xmlns:a16="http://schemas.microsoft.com/office/drawing/2014/main" id="{5CBF6492-410C-48EB-904E-E7DAC0102D86}"/>
              </a:ext>
            </a:extLst>
          </p:cNvPr>
          <p:cNvSpPr txBox="1">
            <a:spLocks/>
          </p:cNvSpPr>
          <p:nvPr/>
        </p:nvSpPr>
        <p:spPr>
          <a:xfrm>
            <a:off x="5715603" y="1064259"/>
            <a:ext cx="5437029" cy="4351338"/>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JM" sz="7200" dirty="0"/>
              <a:t>✅ </a:t>
            </a:r>
            <a:r>
              <a:rPr lang="en-JM" sz="7200" b="1" dirty="0"/>
              <a:t>Guidelines for RACs </a:t>
            </a:r>
            <a:r>
              <a:rPr lang="en-US" sz="7200" b="1" dirty="0"/>
              <a:t>&amp;</a:t>
            </a:r>
            <a:r>
              <a:rPr lang="en-JM" sz="7200" b="1" dirty="0"/>
              <a:t> RANs:</a:t>
            </a:r>
            <a:r>
              <a:rPr lang="en-JM" sz="7200" dirty="0"/>
              <a:t>	</a:t>
            </a:r>
          </a:p>
          <a:p>
            <a:pPr lvl="1"/>
            <a:r>
              <a:rPr lang="en-JM" sz="7200" dirty="0"/>
              <a:t>Updates the 2008 version to clarify roles </a:t>
            </a:r>
            <a:r>
              <a:rPr lang="en-US" sz="7200" dirty="0"/>
              <a:t>&amp; </a:t>
            </a:r>
            <a:r>
              <a:rPr lang="en-JM" sz="7200" dirty="0"/>
              <a:t>enhance support to Parties.</a:t>
            </a:r>
          </a:p>
          <a:p>
            <a:pPr lvl="1"/>
            <a:r>
              <a:rPr lang="en-JM" sz="7200" dirty="0"/>
              <a:t>To be presented to </a:t>
            </a:r>
            <a:r>
              <a:rPr lang="en-JM" sz="7200" b="1" dirty="0"/>
              <a:t>COP 18 </a:t>
            </a:r>
            <a:r>
              <a:rPr lang="en-JM" sz="7200" dirty="0"/>
              <a:t>for consideration.</a:t>
            </a:r>
            <a:br>
              <a:rPr lang="en-JM" sz="7200" dirty="0"/>
            </a:br>
            <a:endParaRPr lang="en-JM" sz="7200" dirty="0"/>
          </a:p>
          <a:p>
            <a:pPr marL="0" indent="0">
              <a:buFont typeface="Arial" panose="020B0604020202020204" pitchFamily="34" charset="0"/>
              <a:buNone/>
            </a:pPr>
            <a:r>
              <a:rPr lang="en-JM" sz="7200" dirty="0"/>
              <a:t>✅ </a:t>
            </a:r>
            <a:r>
              <a:rPr lang="en-JM" sz="7200" b="1" dirty="0"/>
              <a:t>Enhanced Engagement Tools:</a:t>
            </a:r>
          </a:p>
          <a:p>
            <a:pPr lvl="1"/>
            <a:r>
              <a:rPr lang="en-JM" sz="7200" dirty="0"/>
              <a:t>An "Onboarding/Welcome Kit" for new Focal Points</a:t>
            </a:r>
          </a:p>
          <a:p>
            <a:pPr lvl="1"/>
            <a:r>
              <a:rPr lang="en-JM" sz="7200" dirty="0"/>
              <a:t>Relaunched Secretariat Newsletter</a:t>
            </a:r>
          </a:p>
          <a:p>
            <a:pPr lvl="1"/>
            <a:r>
              <a:rPr lang="en-JM" sz="7200" dirty="0"/>
              <a:t>Online Reporting  - collaboration with Barcelona Convention/Info RAC</a:t>
            </a:r>
          </a:p>
          <a:p>
            <a:pPr lvl="1"/>
            <a:r>
              <a:rPr lang="en-JM" sz="7200" dirty="0"/>
              <a:t>Regular engagement with Bureau &amp; Focal Points</a:t>
            </a:r>
          </a:p>
          <a:p>
            <a:endParaRPr lang="en-JM" dirty="0"/>
          </a:p>
        </p:txBody>
      </p:sp>
    </p:spTree>
    <p:extLst>
      <p:ext uri="{BB962C8B-B14F-4D97-AF65-F5344CB8AC3E}">
        <p14:creationId xmlns:p14="http://schemas.microsoft.com/office/powerpoint/2010/main" val="3969890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8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139" name="Rectangle 138">
            <a:extLst>
              <a:ext uri="{FF2B5EF4-FFF2-40B4-BE49-F238E27FC236}">
                <a16:creationId xmlns:a16="http://schemas.microsoft.com/office/drawing/2014/main" id="{58789E63-C78D-4210-8A38-DD6FB3B6B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EC4FF3C-446C-480C-9418-EE7CBB503272}"/>
              </a:ext>
            </a:extLst>
          </p:cNvPr>
          <p:cNvPicPr>
            <a:picLocks noChangeAspect="1"/>
          </p:cNvPicPr>
          <p:nvPr/>
        </p:nvPicPr>
        <p:blipFill>
          <a:blip r:embed="rId2">
            <a:extLst>
              <a:ext uri="{28A0092B-C50C-407E-A947-70E740481C1C}">
                <a14:useLocalDpi xmlns:a14="http://schemas.microsoft.com/office/drawing/2010/main" val="0"/>
              </a:ext>
            </a:extLst>
          </a:blip>
          <a:srcRect t="7" b="15407"/>
          <a:stretch>
            <a:fillRect/>
          </a:stretch>
        </p:blipFill>
        <p:spPr>
          <a:xfrm>
            <a:off x="9" y="-1119"/>
            <a:ext cx="12191982" cy="6859119"/>
          </a:xfrm>
          <a:prstGeom prst="rect">
            <a:avLst/>
          </a:prstGeom>
        </p:spPr>
      </p:pic>
      <p:sp>
        <p:nvSpPr>
          <p:cNvPr id="141" name="Rectangle 140">
            <a:extLst>
              <a:ext uri="{FF2B5EF4-FFF2-40B4-BE49-F238E27FC236}">
                <a16:creationId xmlns:a16="http://schemas.microsoft.com/office/drawing/2014/main" id="{933BD51B-53C3-4AA2-8BD3-AFDF9E98BA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57941" y="-1157556"/>
            <a:ext cx="6858000" cy="9173882"/>
          </a:xfrm>
          <a:prstGeom prst="rect">
            <a:avLst/>
          </a:prstGeom>
          <a:gradFill>
            <a:gsLst>
              <a:gs pos="71000">
                <a:srgbClr val="000000">
                  <a:alpha val="0"/>
                </a:srgbClr>
              </a:gs>
              <a:gs pos="0">
                <a:schemeClr val="tx1"/>
              </a:gs>
              <a:gs pos="0">
                <a:srgbClr val="000000">
                  <a:alpha val="4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BCA3B-C83F-4667-82DA-34DED1EE1330}"/>
              </a:ext>
            </a:extLst>
          </p:cNvPr>
          <p:cNvSpPr>
            <a:spLocks noGrp="1"/>
          </p:cNvSpPr>
          <p:nvPr>
            <p:ph type="title"/>
          </p:nvPr>
        </p:nvSpPr>
        <p:spPr>
          <a:xfrm>
            <a:off x="643741" y="537881"/>
            <a:ext cx="7753235" cy="4758019"/>
          </a:xfrm>
        </p:spPr>
        <p:txBody>
          <a:bodyPr vert="horz" lIns="91440" tIns="45720" rIns="91440" bIns="45720" rtlCol="0" anchor="b">
            <a:normAutofit/>
          </a:bodyPr>
          <a:lstStyle/>
          <a:p>
            <a:r>
              <a:rPr lang="en-US">
                <a:solidFill>
                  <a:srgbClr val="FFFFFF"/>
                </a:solidFill>
              </a:rPr>
              <a:t>Part 2: </a:t>
            </a:r>
            <a:br>
              <a:rPr lang="en-US">
                <a:solidFill>
                  <a:srgbClr val="FFFFFF"/>
                </a:solidFill>
              </a:rPr>
            </a:br>
            <a:br>
              <a:rPr lang="en-US">
                <a:solidFill>
                  <a:srgbClr val="FFFFFF"/>
                </a:solidFill>
              </a:rPr>
            </a:br>
            <a:br>
              <a:rPr lang="en-US">
                <a:solidFill>
                  <a:srgbClr val="FFFFFF"/>
                </a:solidFill>
              </a:rPr>
            </a:br>
            <a:r>
              <a:rPr lang="en-US">
                <a:solidFill>
                  <a:srgbClr val="FFFFFF"/>
                </a:solidFill>
              </a:rPr>
              <a:t>Our Operational Engine</a:t>
            </a:r>
          </a:p>
        </p:txBody>
      </p:sp>
      <p:grpSp>
        <p:nvGrpSpPr>
          <p:cNvPr id="143" name="Group 142">
            <a:extLst>
              <a:ext uri="{FF2B5EF4-FFF2-40B4-BE49-F238E27FC236}">
                <a16:creationId xmlns:a16="http://schemas.microsoft.com/office/drawing/2014/main" id="{C94FD3EC-1310-4AD0-9781-ECB252862C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rgbClr val="FFFFFF"/>
          </a:solidFill>
        </p:grpSpPr>
        <p:sp>
          <p:nvSpPr>
            <p:cNvPr id="144" name="Freeform 10">
              <a:extLst>
                <a:ext uri="{FF2B5EF4-FFF2-40B4-BE49-F238E27FC236}">
                  <a16:creationId xmlns:a16="http://schemas.microsoft.com/office/drawing/2014/main" id="{672A918A-85C5-4B31-8998-25857DAB5E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 name="Freeform 15">
              <a:extLst>
                <a:ext uri="{FF2B5EF4-FFF2-40B4-BE49-F238E27FC236}">
                  <a16:creationId xmlns:a16="http://schemas.microsoft.com/office/drawing/2014/main" id="{E0815E64-1D86-4D7E-8CE3-57F2E67B7B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 name="Freeform 18">
              <a:extLst>
                <a:ext uri="{FF2B5EF4-FFF2-40B4-BE49-F238E27FC236}">
                  <a16:creationId xmlns:a16="http://schemas.microsoft.com/office/drawing/2014/main" id="{497B2EDF-E079-4AC9-8201-79F55E655C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 name="Freeform 22">
              <a:extLst>
                <a:ext uri="{FF2B5EF4-FFF2-40B4-BE49-F238E27FC236}">
                  <a16:creationId xmlns:a16="http://schemas.microsoft.com/office/drawing/2014/main" id="{23833C89-2511-479D-BC7D-43F4661DC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 name="Freeform 8">
              <a:extLst>
                <a:ext uri="{FF2B5EF4-FFF2-40B4-BE49-F238E27FC236}">
                  <a16:creationId xmlns:a16="http://schemas.microsoft.com/office/drawing/2014/main" id="{134D3974-8C13-4CDE-B973-7120BB8074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 name="Freeform 19">
              <a:extLst>
                <a:ext uri="{FF2B5EF4-FFF2-40B4-BE49-F238E27FC236}">
                  <a16:creationId xmlns:a16="http://schemas.microsoft.com/office/drawing/2014/main" id="{5BF1FC02-08FF-4338-9BB7-15FA81B926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 name="Freeform 20">
              <a:extLst>
                <a:ext uri="{FF2B5EF4-FFF2-40B4-BE49-F238E27FC236}">
                  <a16:creationId xmlns:a16="http://schemas.microsoft.com/office/drawing/2014/main" id="{F56F9F25-5C9C-4CA3-A914-FC497872EC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 name="Freeform 23">
              <a:extLst>
                <a:ext uri="{FF2B5EF4-FFF2-40B4-BE49-F238E27FC236}">
                  <a16:creationId xmlns:a16="http://schemas.microsoft.com/office/drawing/2014/main" id="{E656ABC3-F068-4B85-8661-0EC5E9C89B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 name="Freeform 26">
              <a:extLst>
                <a:ext uri="{FF2B5EF4-FFF2-40B4-BE49-F238E27FC236}">
                  <a16:creationId xmlns:a16="http://schemas.microsoft.com/office/drawing/2014/main" id="{535711AB-6053-4A1F-B963-9A991231C4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 name="Freeform 27">
              <a:extLst>
                <a:ext uri="{FF2B5EF4-FFF2-40B4-BE49-F238E27FC236}">
                  <a16:creationId xmlns:a16="http://schemas.microsoft.com/office/drawing/2014/main" id="{99484A9E-C9E7-48E3-835C-CA00039A94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 name="Freeform 28">
              <a:extLst>
                <a:ext uri="{FF2B5EF4-FFF2-40B4-BE49-F238E27FC236}">
                  <a16:creationId xmlns:a16="http://schemas.microsoft.com/office/drawing/2014/main" id="{30E00243-C6C1-4AFB-9954-AC9C0837AB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 name="Freeform 30">
              <a:extLst>
                <a:ext uri="{FF2B5EF4-FFF2-40B4-BE49-F238E27FC236}">
                  <a16:creationId xmlns:a16="http://schemas.microsoft.com/office/drawing/2014/main" id="{47B00545-0508-41CF-9169-37CB97E08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 name="Freeform 43">
              <a:extLst>
                <a:ext uri="{FF2B5EF4-FFF2-40B4-BE49-F238E27FC236}">
                  <a16:creationId xmlns:a16="http://schemas.microsoft.com/office/drawing/2014/main" id="{884EDA62-CEFA-447C-A731-3A1FC949F5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 name="Freeform 51">
              <a:extLst>
                <a:ext uri="{FF2B5EF4-FFF2-40B4-BE49-F238E27FC236}">
                  <a16:creationId xmlns:a16="http://schemas.microsoft.com/office/drawing/2014/main" id="{3C095E3E-AA61-45A1-B7D8-48F0E675A0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 name="Freeform 52">
              <a:extLst>
                <a:ext uri="{FF2B5EF4-FFF2-40B4-BE49-F238E27FC236}">
                  <a16:creationId xmlns:a16="http://schemas.microsoft.com/office/drawing/2014/main" id="{E942C193-F3C5-4954-AD2C-EC2CD1AE72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 name="Freeform 53">
              <a:extLst>
                <a:ext uri="{FF2B5EF4-FFF2-40B4-BE49-F238E27FC236}">
                  <a16:creationId xmlns:a16="http://schemas.microsoft.com/office/drawing/2014/main" id="{BDABF981-DD5E-4501-8BDA-03AA48E36C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 name="Freeform 54">
              <a:extLst>
                <a:ext uri="{FF2B5EF4-FFF2-40B4-BE49-F238E27FC236}">
                  <a16:creationId xmlns:a16="http://schemas.microsoft.com/office/drawing/2014/main" id="{F9D003FB-F58B-4C20-87E7-6FB1422CC2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 name="Freeform 55">
              <a:extLst>
                <a:ext uri="{FF2B5EF4-FFF2-40B4-BE49-F238E27FC236}">
                  <a16:creationId xmlns:a16="http://schemas.microsoft.com/office/drawing/2014/main" id="{D41B2545-F038-4CE0-B931-285F086D97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 name="Freeform 56">
              <a:extLst>
                <a:ext uri="{FF2B5EF4-FFF2-40B4-BE49-F238E27FC236}">
                  <a16:creationId xmlns:a16="http://schemas.microsoft.com/office/drawing/2014/main" id="{9B64122A-3C88-4240-8766-D84EF1F12B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 name="Freeform 57">
              <a:extLst>
                <a:ext uri="{FF2B5EF4-FFF2-40B4-BE49-F238E27FC236}">
                  <a16:creationId xmlns:a16="http://schemas.microsoft.com/office/drawing/2014/main" id="{CE208694-203A-403C-AE2F-D2E2894050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 name="Freeform 59">
              <a:extLst>
                <a:ext uri="{FF2B5EF4-FFF2-40B4-BE49-F238E27FC236}">
                  <a16:creationId xmlns:a16="http://schemas.microsoft.com/office/drawing/2014/main" id="{212458A7-EAC6-4F24-80BD-77B41054B3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 name="Freeform 60">
              <a:extLst>
                <a:ext uri="{FF2B5EF4-FFF2-40B4-BE49-F238E27FC236}">
                  <a16:creationId xmlns:a16="http://schemas.microsoft.com/office/drawing/2014/main" id="{229A706A-FB43-4854-B0B0-7F09945770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 name="Freeform 61">
              <a:extLst>
                <a:ext uri="{FF2B5EF4-FFF2-40B4-BE49-F238E27FC236}">
                  <a16:creationId xmlns:a16="http://schemas.microsoft.com/office/drawing/2014/main" id="{476F59BD-B421-4186-BBD7-39A00744FB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 name="Freeform 5">
              <a:extLst>
                <a:ext uri="{FF2B5EF4-FFF2-40B4-BE49-F238E27FC236}">
                  <a16:creationId xmlns:a16="http://schemas.microsoft.com/office/drawing/2014/main" id="{D27B3750-2ECF-4CC9-B08C-9E5F550635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 name="Freeform 6">
              <a:extLst>
                <a:ext uri="{FF2B5EF4-FFF2-40B4-BE49-F238E27FC236}">
                  <a16:creationId xmlns:a16="http://schemas.microsoft.com/office/drawing/2014/main" id="{096E7AD1-BF5B-4298-9E32-A47CB010FA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 name="Freeform 7">
              <a:extLst>
                <a:ext uri="{FF2B5EF4-FFF2-40B4-BE49-F238E27FC236}">
                  <a16:creationId xmlns:a16="http://schemas.microsoft.com/office/drawing/2014/main" id="{5C2E7B82-DC9D-43AD-BA1E-3759FE4AA0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 name="Freeform 8">
              <a:extLst>
                <a:ext uri="{FF2B5EF4-FFF2-40B4-BE49-F238E27FC236}">
                  <a16:creationId xmlns:a16="http://schemas.microsoft.com/office/drawing/2014/main" id="{BCDC8C86-4A99-41A4-9DC0-08145CE035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 name="Freeform 9">
              <a:extLst>
                <a:ext uri="{FF2B5EF4-FFF2-40B4-BE49-F238E27FC236}">
                  <a16:creationId xmlns:a16="http://schemas.microsoft.com/office/drawing/2014/main" id="{C8785DE7-3737-4E27-BE2F-0DBFD301D1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 name="Freeform 11">
              <a:extLst>
                <a:ext uri="{FF2B5EF4-FFF2-40B4-BE49-F238E27FC236}">
                  <a16:creationId xmlns:a16="http://schemas.microsoft.com/office/drawing/2014/main" id="{C28B40AF-5DD3-4A7F-91AB-F49D46E2EA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 name="Freeform 12">
              <a:extLst>
                <a:ext uri="{FF2B5EF4-FFF2-40B4-BE49-F238E27FC236}">
                  <a16:creationId xmlns:a16="http://schemas.microsoft.com/office/drawing/2014/main" id="{7411F1BC-34F9-470E-87B5-B3986C27F5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 name="Freeform 13">
              <a:extLst>
                <a:ext uri="{FF2B5EF4-FFF2-40B4-BE49-F238E27FC236}">
                  <a16:creationId xmlns:a16="http://schemas.microsoft.com/office/drawing/2014/main" id="{6AC0F0C8-6D0F-4644-9C89-D6EF4771C5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 name="Freeform 14">
              <a:extLst>
                <a:ext uri="{FF2B5EF4-FFF2-40B4-BE49-F238E27FC236}">
                  <a16:creationId xmlns:a16="http://schemas.microsoft.com/office/drawing/2014/main" id="{01D69BD9-5C87-44C7-9112-9A4D5F08D2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 name="Freeform 16">
              <a:extLst>
                <a:ext uri="{FF2B5EF4-FFF2-40B4-BE49-F238E27FC236}">
                  <a16:creationId xmlns:a16="http://schemas.microsoft.com/office/drawing/2014/main" id="{67ECDACB-4E98-478E-959E-285DA9641C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 name="Freeform 17">
              <a:extLst>
                <a:ext uri="{FF2B5EF4-FFF2-40B4-BE49-F238E27FC236}">
                  <a16:creationId xmlns:a16="http://schemas.microsoft.com/office/drawing/2014/main" id="{BAA10AA6-CC20-48EF-932E-6E1A686B5A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8" name="Freeform 21">
              <a:extLst>
                <a:ext uri="{FF2B5EF4-FFF2-40B4-BE49-F238E27FC236}">
                  <a16:creationId xmlns:a16="http://schemas.microsoft.com/office/drawing/2014/main" id="{1BE77E80-C10D-4958-BB7D-C901F9401B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 name="Freeform 25">
              <a:extLst>
                <a:ext uri="{FF2B5EF4-FFF2-40B4-BE49-F238E27FC236}">
                  <a16:creationId xmlns:a16="http://schemas.microsoft.com/office/drawing/2014/main" id="{4202FCC8-1E30-478E-BD2D-2531BE2D94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 name="Freeform 29">
              <a:extLst>
                <a:ext uri="{FF2B5EF4-FFF2-40B4-BE49-F238E27FC236}">
                  <a16:creationId xmlns:a16="http://schemas.microsoft.com/office/drawing/2014/main" id="{89277949-55D2-4CEB-BD97-066C2B1E37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 name="Freeform 31">
              <a:extLst>
                <a:ext uri="{FF2B5EF4-FFF2-40B4-BE49-F238E27FC236}">
                  <a16:creationId xmlns:a16="http://schemas.microsoft.com/office/drawing/2014/main" id="{B8EF2C08-9DA7-46E2-ADC8-1A2D271D1B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2" name="Freeform 32">
              <a:extLst>
                <a:ext uri="{FF2B5EF4-FFF2-40B4-BE49-F238E27FC236}">
                  <a16:creationId xmlns:a16="http://schemas.microsoft.com/office/drawing/2014/main" id="{DD0041CF-27BC-41BA-AA0E-8D0BC8C51D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3" name="Freeform 33">
              <a:extLst>
                <a:ext uri="{FF2B5EF4-FFF2-40B4-BE49-F238E27FC236}">
                  <a16:creationId xmlns:a16="http://schemas.microsoft.com/office/drawing/2014/main" id="{0A68EB76-B31F-4A68-A511-E9FA4DBAC9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4" name="Freeform 34">
              <a:extLst>
                <a:ext uri="{FF2B5EF4-FFF2-40B4-BE49-F238E27FC236}">
                  <a16:creationId xmlns:a16="http://schemas.microsoft.com/office/drawing/2014/main" id="{810ECAA2-F5A4-4CCB-9E69-D7B7B340F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5" name="Freeform 35">
              <a:extLst>
                <a:ext uri="{FF2B5EF4-FFF2-40B4-BE49-F238E27FC236}">
                  <a16:creationId xmlns:a16="http://schemas.microsoft.com/office/drawing/2014/main" id="{BFB1BDBB-BEE0-4E9D-9DA1-1050B31A24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6" name="Freeform 36">
              <a:extLst>
                <a:ext uri="{FF2B5EF4-FFF2-40B4-BE49-F238E27FC236}">
                  <a16:creationId xmlns:a16="http://schemas.microsoft.com/office/drawing/2014/main" id="{93C7B171-B419-495C-8784-E5A33A269C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7" name="Freeform 37">
              <a:extLst>
                <a:ext uri="{FF2B5EF4-FFF2-40B4-BE49-F238E27FC236}">
                  <a16:creationId xmlns:a16="http://schemas.microsoft.com/office/drawing/2014/main" id="{54ED346F-C89B-431F-929F-F60448592D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8" name="Freeform 38">
              <a:extLst>
                <a:ext uri="{FF2B5EF4-FFF2-40B4-BE49-F238E27FC236}">
                  <a16:creationId xmlns:a16="http://schemas.microsoft.com/office/drawing/2014/main" id="{87138F5F-ADD8-43EA-8619-D8E063A489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9" name="Freeform 39">
              <a:extLst>
                <a:ext uri="{FF2B5EF4-FFF2-40B4-BE49-F238E27FC236}">
                  <a16:creationId xmlns:a16="http://schemas.microsoft.com/office/drawing/2014/main" id="{92558A0E-070A-473C-A191-5F1F842E2B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0" name="Freeform 40">
              <a:extLst>
                <a:ext uri="{FF2B5EF4-FFF2-40B4-BE49-F238E27FC236}">
                  <a16:creationId xmlns:a16="http://schemas.microsoft.com/office/drawing/2014/main" id="{EC669C1C-F151-44FF-93F6-80E169BAE9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1" name="Freeform 41">
              <a:extLst>
                <a:ext uri="{FF2B5EF4-FFF2-40B4-BE49-F238E27FC236}">
                  <a16:creationId xmlns:a16="http://schemas.microsoft.com/office/drawing/2014/main" id="{A7C8559F-5893-4FF6-A95F-5B6E188EFB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2" name="Freeform 42">
              <a:extLst>
                <a:ext uri="{FF2B5EF4-FFF2-40B4-BE49-F238E27FC236}">
                  <a16:creationId xmlns:a16="http://schemas.microsoft.com/office/drawing/2014/main" id="{896641C3-B861-454E-A910-4A555C0EB1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3" name="Freeform 44">
              <a:extLst>
                <a:ext uri="{FF2B5EF4-FFF2-40B4-BE49-F238E27FC236}">
                  <a16:creationId xmlns:a16="http://schemas.microsoft.com/office/drawing/2014/main" id="{19F6709B-959B-414E-808B-32E9765C5A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4" name="Freeform 45">
              <a:extLst>
                <a:ext uri="{FF2B5EF4-FFF2-40B4-BE49-F238E27FC236}">
                  <a16:creationId xmlns:a16="http://schemas.microsoft.com/office/drawing/2014/main" id="{CA9F93DC-C844-4B5E-AFC8-B2D0F1B5A4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5" name="Freeform 46">
              <a:extLst>
                <a:ext uri="{FF2B5EF4-FFF2-40B4-BE49-F238E27FC236}">
                  <a16:creationId xmlns:a16="http://schemas.microsoft.com/office/drawing/2014/main" id="{6126A395-7043-45D5-9BC7-F3920A874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 name="Freeform 47">
              <a:extLst>
                <a:ext uri="{FF2B5EF4-FFF2-40B4-BE49-F238E27FC236}">
                  <a16:creationId xmlns:a16="http://schemas.microsoft.com/office/drawing/2014/main" id="{B31760B7-7420-4FE1-A1D9-9252F344F9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7" name="Freeform 48">
              <a:extLst>
                <a:ext uri="{FF2B5EF4-FFF2-40B4-BE49-F238E27FC236}">
                  <a16:creationId xmlns:a16="http://schemas.microsoft.com/office/drawing/2014/main" id="{ECCD080B-6241-42FB-BB45-9BAB645427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8" name="Freeform 49">
              <a:extLst>
                <a:ext uri="{FF2B5EF4-FFF2-40B4-BE49-F238E27FC236}">
                  <a16:creationId xmlns:a16="http://schemas.microsoft.com/office/drawing/2014/main" id="{7130F0B8-37E5-4D73-B6D0-07AEF67936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9" name="Freeform 8">
              <a:extLst>
                <a:ext uri="{FF2B5EF4-FFF2-40B4-BE49-F238E27FC236}">
                  <a16:creationId xmlns:a16="http://schemas.microsoft.com/office/drawing/2014/main" id="{2283A536-3B42-4705-8BD6-F059FCED1B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0" name="Freeform 106">
              <a:extLst>
                <a:ext uri="{FF2B5EF4-FFF2-40B4-BE49-F238E27FC236}">
                  <a16:creationId xmlns:a16="http://schemas.microsoft.com/office/drawing/2014/main" id="{F0B7EC11-47EC-4CDE-BC72-A3777D6B7C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2651417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3000000" scaled="0"/>
          <a:tileRect/>
        </a:gradFill>
        <a:effectLst/>
      </p:bgPr>
    </p:bg>
    <p:spTree>
      <p:nvGrpSpPr>
        <p:cNvPr id="1" name=""/>
        <p:cNvGrpSpPr/>
        <p:nvPr/>
      </p:nvGrpSpPr>
      <p:grpSpPr>
        <a:xfrm>
          <a:off x="0" y="0"/>
          <a:ext cx="0" cy="0"/>
          <a:chOff x="0" y="0"/>
          <a:chExt cx="0" cy="0"/>
        </a:xfrm>
      </p:grpSpPr>
      <p:pic>
        <p:nvPicPr>
          <p:cNvPr id="7" name="Picture 6" descr="A screenshot of a computer&#10;&#10;AI-generated content may be incorrect.">
            <a:extLst>
              <a:ext uri="{FF2B5EF4-FFF2-40B4-BE49-F238E27FC236}">
                <a16:creationId xmlns:a16="http://schemas.microsoft.com/office/drawing/2014/main" id="{F8ADE37B-D611-A747-8D0D-296ABE65D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520" y="318347"/>
            <a:ext cx="8842960" cy="5571065"/>
          </a:xfrm>
          <a:prstGeom prst="rect">
            <a:avLst/>
          </a:prstGeom>
          <a:ln>
            <a:noFill/>
          </a:ln>
        </p:spPr>
      </p:pic>
    </p:spTree>
    <p:extLst>
      <p:ext uri="{BB962C8B-B14F-4D97-AF65-F5344CB8AC3E}">
        <p14:creationId xmlns:p14="http://schemas.microsoft.com/office/powerpoint/2010/main" val="1047144027"/>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tagena COP 18">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3.xml><?xml version="1.0" encoding="utf-8"?>
<a:theme xmlns:a="http://schemas.openxmlformats.org/drawingml/2006/main" name="LBS CO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PAWCOP1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C2ACFA87F550418D225E071F542ADA" ma:contentTypeVersion="27" ma:contentTypeDescription="Create a new document." ma:contentTypeScope="" ma:versionID="2d3e4b2333abe4608b3447e3a5586db6">
  <xsd:schema xmlns:xsd="http://www.w3.org/2001/XMLSchema" xmlns:xs="http://www.w3.org/2001/XMLSchema" xmlns:p="http://schemas.microsoft.com/office/2006/metadata/properties" xmlns:ns2="8bde3967-4b29-49c8-add0-1b77de203898" xmlns:ns3="0f1cb922-524b-4a63-a729-f715e5c73bc5" xmlns:ns4="985ec44e-1bab-4c0b-9df0-6ba128686fc9" targetNamespace="http://schemas.microsoft.com/office/2006/metadata/properties" ma:root="true" ma:fieldsID="2b6193656fa044160ff50ef3173382a3" ns2:_="" ns3:_="" ns4:_="">
    <xsd:import namespace="8bde3967-4b29-49c8-add0-1b77de203898"/>
    <xsd:import namespace="0f1cb922-524b-4a63-a729-f715e5c73bc5"/>
    <xsd:import namespace="985ec44e-1bab-4c0b-9df0-6ba128686fc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Emplacement" minOccurs="0"/>
                <xsd:element ref="ns3:eed4da54-2de3-4f24-ab7f-5cf84a6396d8CountryOrRegion" minOccurs="0"/>
                <xsd:element ref="ns3:eed4da54-2de3-4f24-ab7f-5cf84a6396d8State" minOccurs="0"/>
                <xsd:element ref="ns3:eed4da54-2de3-4f24-ab7f-5cf84a6396d8City" minOccurs="0"/>
                <xsd:element ref="ns3:eed4da54-2de3-4f24-ab7f-5cf84a6396d8PostalCode" minOccurs="0"/>
                <xsd:element ref="ns3:eed4da54-2de3-4f24-ab7f-5cf84a6396d8Street" minOccurs="0"/>
                <xsd:element ref="ns3:eed4da54-2de3-4f24-ab7f-5cf84a6396d8GeoLoc" minOccurs="0"/>
                <xsd:element ref="ns3:eed4da54-2de3-4f24-ab7f-5cf84a6396d8DispName"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de3967-4b29-49c8-add0-1b77de2038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1cb922-524b-4a63-a729-f715e5c73bc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Emplacement" ma:index="20" nillable="true" ma:displayName="Emplacement" ma:format="Dropdown" ma:internalName="Emplacement">
      <xsd:simpleType>
        <xsd:restriction base="dms:Unknown"/>
      </xsd:simpleType>
    </xsd:element>
    <xsd:element name="eed4da54-2de3-4f24-ab7f-5cf84a6396d8CountryOrRegion" ma:index="21" nillable="true" ma:displayName="Emplacement : Pays/région" ma:internalName="CountryOrRegion" ma:readOnly="true">
      <xsd:simpleType>
        <xsd:restriction base="dms:Text"/>
      </xsd:simpleType>
    </xsd:element>
    <xsd:element name="eed4da54-2de3-4f24-ab7f-5cf84a6396d8State" ma:index="22" nillable="true" ma:displayName="Emplacement : État" ma:internalName="State" ma:readOnly="true">
      <xsd:simpleType>
        <xsd:restriction base="dms:Text"/>
      </xsd:simpleType>
    </xsd:element>
    <xsd:element name="eed4da54-2de3-4f24-ab7f-5cf84a6396d8City" ma:index="23" nillable="true" ma:displayName="Emplacement : Ville" ma:internalName="City" ma:readOnly="true">
      <xsd:simpleType>
        <xsd:restriction base="dms:Text"/>
      </xsd:simpleType>
    </xsd:element>
    <xsd:element name="eed4da54-2de3-4f24-ab7f-5cf84a6396d8PostalCode" ma:index="24" nillable="true" ma:displayName="Emplacement : Code postal" ma:internalName="PostalCode" ma:readOnly="true">
      <xsd:simpleType>
        <xsd:restriction base="dms:Text"/>
      </xsd:simpleType>
    </xsd:element>
    <xsd:element name="eed4da54-2de3-4f24-ab7f-5cf84a6396d8Street" ma:index="25" nillable="true" ma:displayName="Emplacement : Rue" ma:internalName="Street" ma:readOnly="true">
      <xsd:simpleType>
        <xsd:restriction base="dms:Text"/>
      </xsd:simpleType>
    </xsd:element>
    <xsd:element name="eed4da54-2de3-4f24-ab7f-5cf84a6396d8GeoLoc" ma:index="26" nillable="true" ma:displayName="Emplacement : Coordonnées" ma:internalName="GeoLoc" ma:readOnly="true">
      <xsd:simpleType>
        <xsd:restriction base="dms:Unknown"/>
      </xsd:simpleType>
    </xsd:element>
    <xsd:element name="eed4da54-2de3-4f24-ab7f-5cf84a6396d8DispName" ma:index="27" nillable="true" ma:displayName="Emplacement : nom" ma:internalName="DispName"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31" nillable="true" ma:displayName="Taxonomy Catch All Column" ma:hidden="true" ma:list="{78a33eea-6480-4b67-a40f-8706a958746a}" ma:internalName="TaxCatchAll" ma:showField="CatchAllData" ma:web="8bde3967-4b29-49c8-add0-1b77de2038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f1cb922-524b-4a63-a729-f715e5c73bc5">
      <Terms xmlns="http://schemas.microsoft.com/office/infopath/2007/PartnerControls"/>
    </lcf76f155ced4ddcb4097134ff3c332f>
    <TaxCatchAll xmlns="985ec44e-1bab-4c0b-9df0-6ba128686fc9" xsi:nil="true"/>
    <Emplacement xmlns="0f1cb922-524b-4a63-a729-f715e5c73bc5" xsi:nil="true"/>
  </documentManagement>
</p:properties>
</file>

<file path=customXml/itemProps1.xml><?xml version="1.0" encoding="utf-8"?>
<ds:datastoreItem xmlns:ds="http://schemas.openxmlformats.org/officeDocument/2006/customXml" ds:itemID="{9CFE4D1C-1ED7-4BBB-BFAA-8FCC4C7FAD02}">
  <ds:schemaRefs>
    <ds:schemaRef ds:uri="http://schemas.microsoft.com/sharepoint/v3/contenttype/forms"/>
  </ds:schemaRefs>
</ds:datastoreItem>
</file>

<file path=customXml/itemProps2.xml><?xml version="1.0" encoding="utf-8"?>
<ds:datastoreItem xmlns:ds="http://schemas.openxmlformats.org/officeDocument/2006/customXml" ds:itemID="{FEC84C3F-2DC9-4274-85AC-5DBF3D34FC06}">
  <ds:schemaRefs>
    <ds:schemaRef ds:uri="0f1cb922-524b-4a63-a729-f715e5c73bc5"/>
    <ds:schemaRef ds:uri="8bde3967-4b29-49c8-add0-1b77de203898"/>
    <ds:schemaRef ds:uri="985ec44e-1bab-4c0b-9df0-6ba128686f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D11DD91-0D83-4BFB-9913-FAC7244E62CF}">
  <ds:schemaRefs>
    <ds:schemaRef ds:uri="0f1cb922-524b-4a63-a729-f715e5c73bc5"/>
    <ds:schemaRef ds:uri="8bde3967-4b29-49c8-add0-1b77de203898"/>
    <ds:schemaRef ds:uri="985ec44e-1bab-4c0b-9df0-6ba128686fc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8b77875e-5908-45a0-9cb4-dec9ae074618}" enabled="1" method="Privileged" siteId="{0f9e35db-544f-4f60-bdcc-5ea416e6dc70}" contentBits="0" removed="0"/>
</clbl:labelList>
</file>

<file path=docProps/app.xml><?xml version="1.0" encoding="utf-8"?>
<Properties xmlns="http://schemas.openxmlformats.org/officeDocument/2006/extended-properties" xmlns:vt="http://schemas.openxmlformats.org/officeDocument/2006/docPropsVTypes">
  <TotalTime>15</TotalTime>
  <Words>3000</Words>
  <Application>Microsoft Office PowerPoint</Application>
  <PresentationFormat>Widescreen</PresentationFormat>
  <Paragraphs>273</Paragraphs>
  <Slides>38</Slides>
  <Notes>11</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38</vt:i4>
      </vt:variant>
    </vt:vector>
  </HeadingPairs>
  <TitlesOfParts>
    <vt:vector size="51" baseType="lpstr">
      <vt:lpstr>-apple-system</vt:lpstr>
      <vt:lpstr>Aptos</vt:lpstr>
      <vt:lpstr>Arial</vt:lpstr>
      <vt:lpstr>Arial Black</vt:lpstr>
      <vt:lpstr>Calibri</vt:lpstr>
      <vt:lpstr>Montserrat</vt:lpstr>
      <vt:lpstr>Montserrat Bold</vt:lpstr>
      <vt:lpstr>Segoe UI</vt:lpstr>
      <vt:lpstr>Wingdings</vt:lpstr>
      <vt:lpstr>2_Office Theme</vt:lpstr>
      <vt:lpstr>Cartagena COP 18</vt:lpstr>
      <vt:lpstr>LBS COP</vt:lpstr>
      <vt:lpstr>SPAWCOP13</vt:lpstr>
      <vt:lpstr>Executive Director's Report</vt:lpstr>
      <vt:lpstr>Part 1  The Big Picture  "Collective Action for a Resilient Caribbean Sea. " </vt:lpstr>
      <vt:lpstr>Summary of High Level Highlights</vt:lpstr>
      <vt:lpstr>Status of Responses to SPAW COP 12 Decisions</vt:lpstr>
      <vt:lpstr>Status of Responses to LBS COP 6 Decisions</vt:lpstr>
      <vt:lpstr>Status of Responses to COP 18 Decisions </vt:lpstr>
      <vt:lpstr>Our Governance Foundation</vt:lpstr>
      <vt:lpstr>Part 2:    Our Operational Engine</vt:lpstr>
      <vt:lpstr>PowerPoint Presentation</vt:lpstr>
      <vt:lpstr>Collective Financial Commitment for a Sustainable Future Contributions RECEIVED – 10th October 2025</vt:lpstr>
      <vt:lpstr>Outstanding PAYMENTS</vt:lpstr>
      <vt:lpstr>Financial rules – Cartagena convention</vt:lpstr>
      <vt:lpstr>BUDGET PERFORMANCE (USD)</vt:lpstr>
      <vt:lpstr>MANAGING THE  CTF FUNDING GAP</vt:lpstr>
      <vt:lpstr>From Pledges to Progress: Ensuring Accountability &amp; a Sustainable Financial Future</vt:lpstr>
      <vt:lpstr>  Part 3:   Our Impact on the Ground &amp; Sea  Turning the Tide on Pollution:  Cleaner Lands for a Healthier Ocean </vt:lpstr>
      <vt:lpstr>PowerPoint Presentation</vt:lpstr>
      <vt:lpstr>Oil Spills Protocol</vt:lpstr>
      <vt:lpstr>PowerPoint Presentation</vt:lpstr>
      <vt:lpstr>Support to the Open-Ended Working Group on Monitoring and Assesment </vt:lpstr>
      <vt:lpstr>PowerPoint Presentation</vt:lpstr>
      <vt:lpstr>PowerPoint Presentation</vt:lpstr>
      <vt:lpstr>PowerPoint Presentation</vt:lpstr>
      <vt:lpstr>COASTAL WATER QUALITY MONITORING PROGRAMMES </vt:lpstr>
      <vt:lpstr>Marine Protected Areas (MPAs) Management – ACP MEA III</vt:lpstr>
      <vt:lpstr>MPAs, Ecosystem Based Management &amp; Habitat Restoration: GEF Gulf of Mexico LME AND PROCARIBE+ projects</vt:lpstr>
      <vt:lpstr>Strategic Partnerships</vt:lpstr>
      <vt:lpstr>PowerPoint Presentation</vt:lpstr>
      <vt:lpstr>Future Initiatives</vt:lpstr>
      <vt:lpstr>From Crisis to Opportunity:  A United Secretariat &amp; Wider Caribbean Approach to Sargassum Management</vt:lpstr>
      <vt:lpstr>  Part 4:   Amplifying Our Work &amp;  The Way Forward</vt:lpstr>
      <vt:lpstr>Knowledge Management &amp; Communications</vt:lpstr>
      <vt:lpstr>Knowledge Management &amp; Strategic Communications cont.</vt:lpstr>
      <vt:lpstr>PowerPoint Presentation</vt:lpstr>
      <vt:lpstr>Forging a Cohesive Regional Front</vt:lpstr>
      <vt:lpstr>Challenges</vt:lpstr>
      <vt:lpstr>The Way Forward/Possible Decision(s)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 Report</dc:title>
  <dc:creator>Deonne Anderson</dc:creator>
  <cp:lastModifiedBy>Laverne Walker</cp:lastModifiedBy>
  <cp:revision>7</cp:revision>
  <dcterms:created xsi:type="dcterms:W3CDTF">2025-10-12T04:42:57Z</dcterms:created>
  <dcterms:modified xsi:type="dcterms:W3CDTF">2025-10-13T12:06:36Z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0x010100ACC2ACFA87F550418D225E071F542ADA</vt:lpwstr>
  </property>
</Properties>
</file>